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8" r:id="rId3"/>
    <p:sldId id="261" r:id="rId4"/>
    <p:sldId id="257" r:id="rId5"/>
    <p:sldId id="273" r:id="rId6"/>
    <p:sldId id="270" r:id="rId7"/>
    <p:sldId id="259" r:id="rId8"/>
    <p:sldId id="260" r:id="rId9"/>
    <p:sldId id="262" r:id="rId10"/>
    <p:sldId id="263" r:id="rId11"/>
    <p:sldId id="264" r:id="rId12"/>
    <p:sldId id="271" r:id="rId13"/>
    <p:sldId id="265" r:id="rId14"/>
    <p:sldId id="267" r:id="rId15"/>
    <p:sldId id="266" r:id="rId16"/>
    <p:sldId id="268" r:id="rId17"/>
    <p:sldId id="269" r:id="rId18"/>
    <p:sldId id="272" r:id="rId19"/>
  </p:sldIdLst>
  <p:sldSz cx="10080625" cy="7559675"/>
  <p:notesSz cx="6934200" cy="9220200"/>
  <p:defaultTextStyle>
    <a:defPPr>
      <a:defRPr lang="en-GB"/>
    </a:defPPr>
    <a:lvl1pPr algn="l" defTabSz="457200" rtl="0" fontAlgn="base" hangingPunct="0">
      <a:lnSpc>
        <a:spcPct val="96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charset="0"/>
      </a:defRPr>
    </a:lvl1pPr>
    <a:lvl2pPr marL="742950" indent="-285750" algn="l" defTabSz="457200" rtl="0" fontAlgn="base" hangingPunct="0">
      <a:lnSpc>
        <a:spcPct val="96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charset="0"/>
      </a:defRPr>
    </a:lvl2pPr>
    <a:lvl3pPr marL="1143000" indent="-228600" algn="l" defTabSz="457200" rtl="0" fontAlgn="base" hangingPunct="0">
      <a:lnSpc>
        <a:spcPct val="96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charset="0"/>
      </a:defRPr>
    </a:lvl3pPr>
    <a:lvl4pPr marL="1600200" indent="-228600" algn="l" defTabSz="457200" rtl="0" fontAlgn="base" hangingPunct="0">
      <a:lnSpc>
        <a:spcPct val="96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charset="0"/>
      </a:defRPr>
    </a:lvl4pPr>
    <a:lvl5pPr marL="2057400" indent="-228600" algn="l" defTabSz="457200" rtl="0" fontAlgn="base" hangingPunct="0">
      <a:lnSpc>
        <a:spcPct val="96000"/>
      </a:lnSpc>
      <a:spcBef>
        <a:spcPct val="0"/>
      </a:spcBef>
      <a:spcAft>
        <a:spcPct val="0"/>
      </a:spcAft>
      <a:buClr>
        <a:srgbClr val="000000"/>
      </a:buClr>
      <a:buSzPct val="100000"/>
      <a:buFont typeface="Times New Roman" pitchFamily="16" charset="0"/>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46" d="100"/>
          <a:sy n="46" d="100"/>
        </p:scale>
        <p:origin x="-547" y="-86"/>
      </p:cViewPr>
      <p:guideLst>
        <p:guide orient="horz" pos="2160"/>
        <p:guide pos="2880"/>
      </p:guideLst>
    </p:cSldViewPr>
  </p:slideViewPr>
  <p:outlineViewPr>
    <p:cViewPr varScale="1">
      <p:scale>
        <a:sx n="170" d="200"/>
        <a:sy n="170" d="200"/>
      </p:scale>
      <p:origin x="0" y="0"/>
    </p:cViewPr>
    <p:sldLst>
      <p:sld r:id="rId1" collapse="1"/>
    </p:sldLst>
  </p:outlineViewPr>
  <p:notesTextViewPr>
    <p:cViewPr>
      <p:scale>
        <a:sx n="100" d="100"/>
        <a:sy n="100" d="100"/>
      </p:scale>
      <p:origin x="0" y="0"/>
    </p:cViewPr>
  </p:notesTextViewPr>
  <p:notesViewPr>
    <p:cSldViewPr>
      <p:cViewPr varScale="1">
        <p:scale>
          <a:sx n="59" d="100"/>
          <a:sy n="59" d="100"/>
        </p:scale>
        <p:origin x="-1752" y="-72"/>
      </p:cViewPr>
      <p:guideLst>
        <p:guide orient="horz" pos="2640"/>
        <p:guide pos="19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096E66-C398-4033-9D3E-FD1BA540BF04}" type="doc">
      <dgm:prSet loTypeId="urn:microsoft.com/office/officeart/2005/8/layout/chevron1" loCatId="process" qsTypeId="urn:microsoft.com/office/officeart/2005/8/quickstyle/simple4" qsCatId="simple" csTypeId="urn:microsoft.com/office/officeart/2005/8/colors/accent5_4" csCatId="accent5" phldr="1"/>
      <dgm:spPr/>
    </dgm:pt>
    <dgm:pt modelId="{4D218741-44ED-48C5-89B3-6CC7B986D6E4}">
      <dgm:prSet phldrT="[Text]"/>
      <dgm:spPr/>
      <dgm:t>
        <a:bodyPr/>
        <a:lstStyle/>
        <a:p>
          <a:r>
            <a:rPr lang="en-US" dirty="0" smtClean="0"/>
            <a:t>Compiled</a:t>
          </a:r>
          <a:endParaRPr lang="en-US" dirty="0"/>
        </a:p>
      </dgm:t>
    </dgm:pt>
    <dgm:pt modelId="{2BB40B52-DD7E-4BD1-9492-797055E3082B}" type="parTrans" cxnId="{70871424-1C30-4916-89B4-B3856BCC943B}">
      <dgm:prSet/>
      <dgm:spPr/>
      <dgm:t>
        <a:bodyPr/>
        <a:lstStyle/>
        <a:p>
          <a:endParaRPr lang="en-US"/>
        </a:p>
      </dgm:t>
    </dgm:pt>
    <dgm:pt modelId="{E08C91B3-D371-46C7-BF4F-B69D721F4529}" type="sibTrans" cxnId="{70871424-1C30-4916-89B4-B3856BCC943B}">
      <dgm:prSet/>
      <dgm:spPr/>
      <dgm:t>
        <a:bodyPr/>
        <a:lstStyle/>
        <a:p>
          <a:endParaRPr lang="en-US"/>
        </a:p>
      </dgm:t>
    </dgm:pt>
    <dgm:pt modelId="{0164AB7C-2065-4F83-A690-DA7D20A8EE85}">
      <dgm:prSet phldrT="[Text]"/>
      <dgm:spPr/>
      <dgm:t>
        <a:bodyPr/>
        <a:lstStyle/>
        <a:p>
          <a:r>
            <a:rPr lang="en-US" dirty="0" smtClean="0"/>
            <a:t>Reviewed</a:t>
          </a:r>
          <a:endParaRPr lang="en-US" dirty="0"/>
        </a:p>
      </dgm:t>
    </dgm:pt>
    <dgm:pt modelId="{ADA85E40-4479-4C10-9091-52709781504E}" type="parTrans" cxnId="{9A7AE788-1D58-4015-9CBC-1960E7862096}">
      <dgm:prSet/>
      <dgm:spPr/>
      <dgm:t>
        <a:bodyPr/>
        <a:lstStyle/>
        <a:p>
          <a:endParaRPr lang="en-US"/>
        </a:p>
      </dgm:t>
    </dgm:pt>
    <dgm:pt modelId="{2C3FDB2A-4158-409D-848B-6ECCA95F7B2D}" type="sibTrans" cxnId="{9A7AE788-1D58-4015-9CBC-1960E7862096}">
      <dgm:prSet/>
      <dgm:spPr/>
      <dgm:t>
        <a:bodyPr/>
        <a:lstStyle/>
        <a:p>
          <a:endParaRPr lang="en-US"/>
        </a:p>
      </dgm:t>
    </dgm:pt>
    <dgm:pt modelId="{892D6FD5-EB60-40C7-84DA-9F6DC076405C}">
      <dgm:prSet phldrT="[Text]"/>
      <dgm:spPr/>
      <dgm:t>
        <a:bodyPr/>
        <a:lstStyle/>
        <a:p>
          <a:r>
            <a:rPr lang="en-US" dirty="0" smtClean="0"/>
            <a:t>Audited</a:t>
          </a:r>
          <a:endParaRPr lang="en-US" dirty="0"/>
        </a:p>
      </dgm:t>
    </dgm:pt>
    <dgm:pt modelId="{DF0CE661-7F78-409C-A40E-9EA6917A38FE}" type="parTrans" cxnId="{13B9EB20-16E2-4B37-8506-21FA26602CB9}">
      <dgm:prSet/>
      <dgm:spPr/>
      <dgm:t>
        <a:bodyPr/>
        <a:lstStyle/>
        <a:p>
          <a:endParaRPr lang="en-US"/>
        </a:p>
      </dgm:t>
    </dgm:pt>
    <dgm:pt modelId="{DD65B7C7-DA21-4754-980D-A2FE99C439B3}" type="sibTrans" cxnId="{13B9EB20-16E2-4B37-8506-21FA26602CB9}">
      <dgm:prSet/>
      <dgm:spPr/>
      <dgm:t>
        <a:bodyPr/>
        <a:lstStyle/>
        <a:p>
          <a:endParaRPr lang="en-US"/>
        </a:p>
      </dgm:t>
    </dgm:pt>
    <dgm:pt modelId="{E16B44A5-F341-4F2F-A999-1FD86002D209}" type="pres">
      <dgm:prSet presAssocID="{5F096E66-C398-4033-9D3E-FD1BA540BF04}" presName="Name0" presStyleCnt="0">
        <dgm:presLayoutVars>
          <dgm:dir/>
          <dgm:animLvl val="lvl"/>
          <dgm:resizeHandles val="exact"/>
        </dgm:presLayoutVars>
      </dgm:prSet>
      <dgm:spPr/>
    </dgm:pt>
    <dgm:pt modelId="{EFA02566-BA9E-414E-8147-C50814B08B44}" type="pres">
      <dgm:prSet presAssocID="{4D218741-44ED-48C5-89B3-6CC7B986D6E4}" presName="parTxOnly" presStyleLbl="node1" presStyleIdx="0" presStyleCnt="3" custLinFactNeighborX="-821">
        <dgm:presLayoutVars>
          <dgm:chMax val="0"/>
          <dgm:chPref val="0"/>
          <dgm:bulletEnabled val="1"/>
        </dgm:presLayoutVars>
      </dgm:prSet>
      <dgm:spPr/>
      <dgm:t>
        <a:bodyPr/>
        <a:lstStyle/>
        <a:p>
          <a:endParaRPr lang="en-US"/>
        </a:p>
      </dgm:t>
    </dgm:pt>
    <dgm:pt modelId="{4309C0EE-C484-4FE2-B805-510B4ADF49C7}" type="pres">
      <dgm:prSet presAssocID="{E08C91B3-D371-46C7-BF4F-B69D721F4529}" presName="parTxOnlySpace" presStyleCnt="0"/>
      <dgm:spPr/>
    </dgm:pt>
    <dgm:pt modelId="{104D2CDC-6907-44DF-8525-9BF852BA4F0D}" type="pres">
      <dgm:prSet presAssocID="{0164AB7C-2065-4F83-A690-DA7D20A8EE85}" presName="parTxOnly" presStyleLbl="node1" presStyleIdx="1" presStyleCnt="3">
        <dgm:presLayoutVars>
          <dgm:chMax val="0"/>
          <dgm:chPref val="0"/>
          <dgm:bulletEnabled val="1"/>
        </dgm:presLayoutVars>
      </dgm:prSet>
      <dgm:spPr/>
      <dgm:t>
        <a:bodyPr/>
        <a:lstStyle/>
        <a:p>
          <a:endParaRPr lang="en-US"/>
        </a:p>
      </dgm:t>
    </dgm:pt>
    <dgm:pt modelId="{30ADD3C5-B679-4E8B-8F32-BEF45B018A13}" type="pres">
      <dgm:prSet presAssocID="{2C3FDB2A-4158-409D-848B-6ECCA95F7B2D}" presName="parTxOnlySpace" presStyleCnt="0"/>
      <dgm:spPr/>
    </dgm:pt>
    <dgm:pt modelId="{E362CF60-6988-4B68-974F-41C5B49D6FF3}" type="pres">
      <dgm:prSet presAssocID="{892D6FD5-EB60-40C7-84DA-9F6DC076405C}" presName="parTxOnly" presStyleLbl="node1" presStyleIdx="2" presStyleCnt="3">
        <dgm:presLayoutVars>
          <dgm:chMax val="0"/>
          <dgm:chPref val="0"/>
          <dgm:bulletEnabled val="1"/>
        </dgm:presLayoutVars>
      </dgm:prSet>
      <dgm:spPr/>
      <dgm:t>
        <a:bodyPr/>
        <a:lstStyle/>
        <a:p>
          <a:endParaRPr lang="en-US"/>
        </a:p>
      </dgm:t>
    </dgm:pt>
  </dgm:ptLst>
  <dgm:cxnLst>
    <dgm:cxn modelId="{13B9EB20-16E2-4B37-8506-21FA26602CB9}" srcId="{5F096E66-C398-4033-9D3E-FD1BA540BF04}" destId="{892D6FD5-EB60-40C7-84DA-9F6DC076405C}" srcOrd="2" destOrd="0" parTransId="{DF0CE661-7F78-409C-A40E-9EA6917A38FE}" sibTransId="{DD65B7C7-DA21-4754-980D-A2FE99C439B3}"/>
    <dgm:cxn modelId="{9A7AE788-1D58-4015-9CBC-1960E7862096}" srcId="{5F096E66-C398-4033-9D3E-FD1BA540BF04}" destId="{0164AB7C-2065-4F83-A690-DA7D20A8EE85}" srcOrd="1" destOrd="0" parTransId="{ADA85E40-4479-4C10-9091-52709781504E}" sibTransId="{2C3FDB2A-4158-409D-848B-6ECCA95F7B2D}"/>
    <dgm:cxn modelId="{70871424-1C30-4916-89B4-B3856BCC943B}" srcId="{5F096E66-C398-4033-9D3E-FD1BA540BF04}" destId="{4D218741-44ED-48C5-89B3-6CC7B986D6E4}" srcOrd="0" destOrd="0" parTransId="{2BB40B52-DD7E-4BD1-9492-797055E3082B}" sibTransId="{E08C91B3-D371-46C7-BF4F-B69D721F4529}"/>
    <dgm:cxn modelId="{B0F16B4F-7D0D-4F70-BB8D-3DD8B6B578D3}" type="presOf" srcId="{892D6FD5-EB60-40C7-84DA-9F6DC076405C}" destId="{E362CF60-6988-4B68-974F-41C5B49D6FF3}" srcOrd="0" destOrd="0" presId="urn:microsoft.com/office/officeart/2005/8/layout/chevron1"/>
    <dgm:cxn modelId="{3CD3DD9D-EFF4-4C68-A0A3-503EE514BB4B}" type="presOf" srcId="{4D218741-44ED-48C5-89B3-6CC7B986D6E4}" destId="{EFA02566-BA9E-414E-8147-C50814B08B44}" srcOrd="0" destOrd="0" presId="urn:microsoft.com/office/officeart/2005/8/layout/chevron1"/>
    <dgm:cxn modelId="{8D93D23A-186B-4CB5-839A-D066DC6CE9A2}" type="presOf" srcId="{0164AB7C-2065-4F83-A690-DA7D20A8EE85}" destId="{104D2CDC-6907-44DF-8525-9BF852BA4F0D}" srcOrd="0" destOrd="0" presId="urn:microsoft.com/office/officeart/2005/8/layout/chevron1"/>
    <dgm:cxn modelId="{5C37DCE5-731C-4CA2-92BE-E8C4EB7DAEB0}" type="presOf" srcId="{5F096E66-C398-4033-9D3E-FD1BA540BF04}" destId="{E16B44A5-F341-4F2F-A999-1FD86002D209}" srcOrd="0" destOrd="0" presId="urn:microsoft.com/office/officeart/2005/8/layout/chevron1"/>
    <dgm:cxn modelId="{EFC85374-01C4-4782-B7AC-0BEB7A413C3A}" type="presParOf" srcId="{E16B44A5-F341-4F2F-A999-1FD86002D209}" destId="{EFA02566-BA9E-414E-8147-C50814B08B44}" srcOrd="0" destOrd="0" presId="urn:microsoft.com/office/officeart/2005/8/layout/chevron1"/>
    <dgm:cxn modelId="{B679AEDF-F206-433D-AF37-F0874A91B696}" type="presParOf" srcId="{E16B44A5-F341-4F2F-A999-1FD86002D209}" destId="{4309C0EE-C484-4FE2-B805-510B4ADF49C7}" srcOrd="1" destOrd="0" presId="urn:microsoft.com/office/officeart/2005/8/layout/chevron1"/>
    <dgm:cxn modelId="{0A248EEA-0A1E-45ED-A80E-1F690A39D192}" type="presParOf" srcId="{E16B44A5-F341-4F2F-A999-1FD86002D209}" destId="{104D2CDC-6907-44DF-8525-9BF852BA4F0D}" srcOrd="2" destOrd="0" presId="urn:microsoft.com/office/officeart/2005/8/layout/chevron1"/>
    <dgm:cxn modelId="{FED8819B-62ED-4106-A4F0-234209D9A5C0}" type="presParOf" srcId="{E16B44A5-F341-4F2F-A999-1FD86002D209}" destId="{30ADD3C5-B679-4E8B-8F32-BEF45B018A13}" srcOrd="3" destOrd="0" presId="urn:microsoft.com/office/officeart/2005/8/layout/chevron1"/>
    <dgm:cxn modelId="{B72199D5-96F2-433D-A31D-A1ADC913DCAD}" type="presParOf" srcId="{E16B44A5-F341-4F2F-A999-1FD86002D209}" destId="{E362CF60-6988-4B68-974F-41C5B49D6FF3}" srcOrd="4" destOrd="0" presId="urn:microsoft.com/office/officeart/2005/8/layout/chevron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A02566-BA9E-414E-8147-C50814B08B44}">
      <dsp:nvSpPr>
        <dsp:cNvPr id="0" name=""/>
        <dsp:cNvSpPr/>
      </dsp:nvSpPr>
      <dsp:spPr>
        <a:xfrm>
          <a:off x="0" y="354136"/>
          <a:ext cx="2991817" cy="1196726"/>
        </a:xfrm>
        <a:prstGeom prst="chevron">
          <a:avLst/>
        </a:prstGeom>
        <a:gradFill rotWithShape="0">
          <a:gsLst>
            <a:gs pos="0">
              <a:schemeClr val="accent5">
                <a:shade val="50000"/>
                <a:hueOff val="0"/>
                <a:satOff val="0"/>
                <a:lumOff val="0"/>
                <a:alphaOff val="0"/>
                <a:shade val="51000"/>
                <a:satMod val="130000"/>
              </a:schemeClr>
            </a:gs>
            <a:gs pos="80000">
              <a:schemeClr val="accent5">
                <a:shade val="50000"/>
                <a:hueOff val="0"/>
                <a:satOff val="0"/>
                <a:lumOff val="0"/>
                <a:alphaOff val="0"/>
                <a:shade val="93000"/>
                <a:satMod val="130000"/>
              </a:schemeClr>
            </a:gs>
            <a:gs pos="100000">
              <a:schemeClr val="accent5">
                <a:shade val="5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6015" tIns="38672" rIns="38672" bIns="38672" numCol="1" spcCol="1270" anchor="ctr" anchorCtr="0">
          <a:noAutofit/>
        </a:bodyPr>
        <a:lstStyle/>
        <a:p>
          <a:pPr lvl="0" algn="ctr" defTabSz="1289050">
            <a:lnSpc>
              <a:spcPct val="90000"/>
            </a:lnSpc>
            <a:spcBef>
              <a:spcPct val="0"/>
            </a:spcBef>
            <a:spcAft>
              <a:spcPct val="35000"/>
            </a:spcAft>
          </a:pPr>
          <a:r>
            <a:rPr lang="en-US" sz="2900" kern="1200" dirty="0" smtClean="0"/>
            <a:t>Compiled</a:t>
          </a:r>
          <a:endParaRPr lang="en-US" sz="2900" kern="1200" dirty="0"/>
        </a:p>
      </dsp:txBody>
      <dsp:txXfrm>
        <a:off x="598363" y="354136"/>
        <a:ext cx="1795091" cy="1196726"/>
      </dsp:txXfrm>
    </dsp:sp>
    <dsp:sp modelId="{104D2CDC-6907-44DF-8525-9BF852BA4F0D}">
      <dsp:nvSpPr>
        <dsp:cNvPr id="0" name=""/>
        <dsp:cNvSpPr/>
      </dsp:nvSpPr>
      <dsp:spPr>
        <a:xfrm>
          <a:off x="2695091" y="354136"/>
          <a:ext cx="2991817" cy="1196726"/>
        </a:xfrm>
        <a:prstGeom prst="chevron">
          <a:avLst/>
        </a:prstGeom>
        <a:gradFill rotWithShape="0">
          <a:gsLst>
            <a:gs pos="0">
              <a:schemeClr val="accent5">
                <a:shade val="50000"/>
                <a:hueOff val="-64070"/>
                <a:satOff val="17736"/>
                <a:lumOff val="21413"/>
                <a:alphaOff val="0"/>
                <a:shade val="51000"/>
                <a:satMod val="130000"/>
              </a:schemeClr>
            </a:gs>
            <a:gs pos="80000">
              <a:schemeClr val="accent5">
                <a:shade val="50000"/>
                <a:hueOff val="-64070"/>
                <a:satOff val="17736"/>
                <a:lumOff val="21413"/>
                <a:alphaOff val="0"/>
                <a:shade val="93000"/>
                <a:satMod val="130000"/>
              </a:schemeClr>
            </a:gs>
            <a:gs pos="100000">
              <a:schemeClr val="accent5">
                <a:shade val="50000"/>
                <a:hueOff val="-64070"/>
                <a:satOff val="17736"/>
                <a:lumOff val="2141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6015" tIns="38672" rIns="38672" bIns="38672" numCol="1" spcCol="1270" anchor="ctr" anchorCtr="0">
          <a:noAutofit/>
        </a:bodyPr>
        <a:lstStyle/>
        <a:p>
          <a:pPr lvl="0" algn="ctr" defTabSz="1289050">
            <a:lnSpc>
              <a:spcPct val="90000"/>
            </a:lnSpc>
            <a:spcBef>
              <a:spcPct val="0"/>
            </a:spcBef>
            <a:spcAft>
              <a:spcPct val="35000"/>
            </a:spcAft>
          </a:pPr>
          <a:r>
            <a:rPr lang="en-US" sz="2900" kern="1200" dirty="0" smtClean="0"/>
            <a:t>Reviewed</a:t>
          </a:r>
          <a:endParaRPr lang="en-US" sz="2900" kern="1200" dirty="0"/>
        </a:p>
      </dsp:txBody>
      <dsp:txXfrm>
        <a:off x="3293454" y="354136"/>
        <a:ext cx="1795091" cy="1196726"/>
      </dsp:txXfrm>
    </dsp:sp>
    <dsp:sp modelId="{E362CF60-6988-4B68-974F-41C5B49D6FF3}">
      <dsp:nvSpPr>
        <dsp:cNvPr id="0" name=""/>
        <dsp:cNvSpPr/>
      </dsp:nvSpPr>
      <dsp:spPr>
        <a:xfrm>
          <a:off x="5387726" y="354136"/>
          <a:ext cx="2991817" cy="1196726"/>
        </a:xfrm>
        <a:prstGeom prst="chevron">
          <a:avLst/>
        </a:prstGeom>
        <a:gradFill rotWithShape="0">
          <a:gsLst>
            <a:gs pos="0">
              <a:schemeClr val="accent5">
                <a:shade val="50000"/>
                <a:hueOff val="-64070"/>
                <a:satOff val="17736"/>
                <a:lumOff val="21413"/>
                <a:alphaOff val="0"/>
                <a:shade val="51000"/>
                <a:satMod val="130000"/>
              </a:schemeClr>
            </a:gs>
            <a:gs pos="80000">
              <a:schemeClr val="accent5">
                <a:shade val="50000"/>
                <a:hueOff val="-64070"/>
                <a:satOff val="17736"/>
                <a:lumOff val="21413"/>
                <a:alphaOff val="0"/>
                <a:shade val="93000"/>
                <a:satMod val="130000"/>
              </a:schemeClr>
            </a:gs>
            <a:gs pos="100000">
              <a:schemeClr val="accent5">
                <a:shade val="50000"/>
                <a:hueOff val="-64070"/>
                <a:satOff val="17736"/>
                <a:lumOff val="21413"/>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6015" tIns="38672" rIns="38672" bIns="38672" numCol="1" spcCol="1270" anchor="ctr" anchorCtr="0">
          <a:noAutofit/>
        </a:bodyPr>
        <a:lstStyle/>
        <a:p>
          <a:pPr lvl="0" algn="ctr" defTabSz="1289050">
            <a:lnSpc>
              <a:spcPct val="90000"/>
            </a:lnSpc>
            <a:spcBef>
              <a:spcPct val="0"/>
            </a:spcBef>
            <a:spcAft>
              <a:spcPct val="35000"/>
            </a:spcAft>
          </a:pPr>
          <a:r>
            <a:rPr lang="en-US" sz="2900" kern="1200" dirty="0" smtClean="0"/>
            <a:t>Audited</a:t>
          </a:r>
          <a:endParaRPr lang="en-US" sz="2900" kern="1200" dirty="0"/>
        </a:p>
      </dsp:txBody>
      <dsp:txXfrm>
        <a:off x="5986089" y="354136"/>
        <a:ext cx="1795091" cy="1196726"/>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387" cy="461302"/>
          </a:xfrm>
          <a:prstGeom prst="rect">
            <a:avLst/>
          </a:prstGeom>
        </p:spPr>
        <p:txBody>
          <a:bodyPr vert="horz" lIns="82835" tIns="41418" rIns="82835" bIns="41418" rtlCol="0"/>
          <a:lstStyle>
            <a:lvl1pPr algn="l">
              <a:defRPr sz="1100"/>
            </a:lvl1pPr>
          </a:lstStyle>
          <a:p>
            <a:endParaRPr lang="en-US"/>
          </a:p>
        </p:txBody>
      </p:sp>
      <p:sp>
        <p:nvSpPr>
          <p:cNvPr id="3" name="Date Placeholder 2"/>
          <p:cNvSpPr>
            <a:spLocks noGrp="1"/>
          </p:cNvSpPr>
          <p:nvPr>
            <p:ph type="dt" sz="quarter" idx="1"/>
          </p:nvPr>
        </p:nvSpPr>
        <p:spPr>
          <a:xfrm>
            <a:off x="3927398" y="0"/>
            <a:ext cx="3005387" cy="461302"/>
          </a:xfrm>
          <a:prstGeom prst="rect">
            <a:avLst/>
          </a:prstGeom>
        </p:spPr>
        <p:txBody>
          <a:bodyPr vert="horz" lIns="82835" tIns="41418" rIns="82835" bIns="41418" rtlCol="0"/>
          <a:lstStyle>
            <a:lvl1pPr algn="r">
              <a:defRPr sz="1100"/>
            </a:lvl1pPr>
          </a:lstStyle>
          <a:p>
            <a:fld id="{175BBB06-26AF-4B59-8645-72E430F91602}" type="datetimeFigureOut">
              <a:rPr lang="en-US" smtClean="0"/>
              <a:t>11/13/2012</a:t>
            </a:fld>
            <a:endParaRPr lang="en-US"/>
          </a:p>
        </p:txBody>
      </p:sp>
      <p:sp>
        <p:nvSpPr>
          <p:cNvPr id="4" name="Footer Placeholder 3"/>
          <p:cNvSpPr>
            <a:spLocks noGrp="1"/>
          </p:cNvSpPr>
          <p:nvPr>
            <p:ph type="ftr" sz="quarter" idx="2"/>
          </p:nvPr>
        </p:nvSpPr>
        <p:spPr>
          <a:xfrm>
            <a:off x="0" y="8757444"/>
            <a:ext cx="3005387" cy="461302"/>
          </a:xfrm>
          <a:prstGeom prst="rect">
            <a:avLst/>
          </a:prstGeom>
        </p:spPr>
        <p:txBody>
          <a:bodyPr vert="horz" lIns="82835" tIns="41418" rIns="82835" bIns="41418" rtlCol="0" anchor="b"/>
          <a:lstStyle>
            <a:lvl1pPr algn="l">
              <a:defRPr sz="1100"/>
            </a:lvl1pPr>
          </a:lstStyle>
          <a:p>
            <a:endParaRPr lang="en-US"/>
          </a:p>
        </p:txBody>
      </p:sp>
      <p:sp>
        <p:nvSpPr>
          <p:cNvPr id="5" name="Slide Number Placeholder 4"/>
          <p:cNvSpPr>
            <a:spLocks noGrp="1"/>
          </p:cNvSpPr>
          <p:nvPr>
            <p:ph type="sldNum" sz="quarter" idx="3"/>
          </p:nvPr>
        </p:nvSpPr>
        <p:spPr>
          <a:xfrm>
            <a:off x="3927398" y="8757444"/>
            <a:ext cx="3005387" cy="461302"/>
          </a:xfrm>
          <a:prstGeom prst="rect">
            <a:avLst/>
          </a:prstGeom>
        </p:spPr>
        <p:txBody>
          <a:bodyPr vert="horz" lIns="82835" tIns="41418" rIns="82835" bIns="41418" rtlCol="0" anchor="b"/>
          <a:lstStyle>
            <a:lvl1pPr algn="r">
              <a:defRPr sz="1100"/>
            </a:lvl1pPr>
          </a:lstStyle>
          <a:p>
            <a:fld id="{07C7A8C2-D450-4A73-9CBA-0C54B3489AA9}" type="slidenum">
              <a:rPr lang="en-US" smtClean="0"/>
              <a:t>‹#›</a:t>
            </a:fld>
            <a:endParaRPr lang="en-US"/>
          </a:p>
        </p:txBody>
      </p:sp>
    </p:spTree>
    <p:extLst>
      <p:ext uri="{BB962C8B-B14F-4D97-AF65-F5344CB8AC3E}">
        <p14:creationId xmlns:p14="http://schemas.microsoft.com/office/powerpoint/2010/main" val="462916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1"/>
          <p:cNvSpPr>
            <a:spLocks noGrp="1" noRot="1" noChangeAspect="1" noChangeArrowheads="1"/>
          </p:cNvSpPr>
          <p:nvPr>
            <p:ph type="sldImg"/>
          </p:nvPr>
        </p:nvSpPr>
        <p:spPr bwMode="auto">
          <a:xfrm>
            <a:off x="1163638" y="700088"/>
            <a:ext cx="4605337" cy="3455987"/>
          </a:xfrm>
          <a:prstGeom prst="rect">
            <a:avLst/>
          </a:prstGeom>
          <a:noFill/>
          <a:ln w="9525">
            <a:noFill/>
            <a:round/>
            <a:headEnd/>
            <a:tailEnd/>
          </a:ln>
        </p:spPr>
      </p:sp>
      <p:sp>
        <p:nvSpPr>
          <p:cNvPr id="2050" name="Rectangle 2"/>
          <p:cNvSpPr>
            <a:spLocks noGrp="1" noChangeArrowheads="1"/>
          </p:cNvSpPr>
          <p:nvPr>
            <p:ph type="body"/>
          </p:nvPr>
        </p:nvSpPr>
        <p:spPr bwMode="auto">
          <a:xfrm>
            <a:off x="693987" y="4378723"/>
            <a:ext cx="5546227" cy="414734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smtClean="0"/>
          </a:p>
        </p:txBody>
      </p:sp>
      <p:sp>
        <p:nvSpPr>
          <p:cNvPr id="2051" name="Rectangle 3"/>
          <p:cNvSpPr>
            <a:spLocks noGrp="1" noChangeArrowheads="1"/>
          </p:cNvSpPr>
          <p:nvPr>
            <p:ph type="hdr"/>
          </p:nvPr>
        </p:nvSpPr>
        <p:spPr bwMode="auto">
          <a:xfrm>
            <a:off x="0" y="0"/>
            <a:ext cx="3008219" cy="45984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tabLst>
                <a:tab pos="655781" algn="l"/>
                <a:tab pos="1311562" algn="l"/>
                <a:tab pos="1967343" algn="l"/>
                <a:tab pos="2623124" algn="l"/>
              </a:tabLst>
              <a:defRPr sz="1300">
                <a:solidFill>
                  <a:srgbClr val="000000"/>
                </a:solidFill>
                <a:latin typeface="Times New Roman" pitchFamily="16" charset="0"/>
              </a:defRPr>
            </a:lvl1pPr>
          </a:lstStyle>
          <a:p>
            <a:pPr>
              <a:defRPr/>
            </a:pPr>
            <a:endParaRPr lang="en-US" dirty="0"/>
          </a:p>
        </p:txBody>
      </p:sp>
      <p:sp>
        <p:nvSpPr>
          <p:cNvPr id="2052" name="Rectangle 4"/>
          <p:cNvSpPr>
            <a:spLocks noGrp="1" noChangeArrowheads="1"/>
          </p:cNvSpPr>
          <p:nvPr>
            <p:ph type="dt"/>
          </p:nvPr>
        </p:nvSpPr>
        <p:spPr bwMode="auto">
          <a:xfrm>
            <a:off x="3924565" y="0"/>
            <a:ext cx="3008219" cy="45984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655781" algn="l"/>
                <a:tab pos="1311562" algn="l"/>
                <a:tab pos="1967343" algn="l"/>
                <a:tab pos="2623124" algn="l"/>
              </a:tabLst>
              <a:defRPr sz="1300">
                <a:solidFill>
                  <a:srgbClr val="000000"/>
                </a:solidFill>
                <a:latin typeface="Times New Roman" pitchFamily="16" charset="0"/>
              </a:defRPr>
            </a:lvl1pPr>
          </a:lstStyle>
          <a:p>
            <a:pPr>
              <a:defRPr/>
            </a:pPr>
            <a:endParaRPr lang="en-US" dirty="0"/>
          </a:p>
        </p:txBody>
      </p:sp>
      <p:sp>
        <p:nvSpPr>
          <p:cNvPr id="2053" name="Rectangle 5"/>
          <p:cNvSpPr>
            <a:spLocks noGrp="1" noChangeArrowheads="1"/>
          </p:cNvSpPr>
          <p:nvPr>
            <p:ph type="ftr"/>
          </p:nvPr>
        </p:nvSpPr>
        <p:spPr bwMode="auto">
          <a:xfrm>
            <a:off x="0" y="8758899"/>
            <a:ext cx="3008219" cy="459846"/>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655781" algn="l"/>
                <a:tab pos="1311562" algn="l"/>
                <a:tab pos="1967343" algn="l"/>
                <a:tab pos="2623124" algn="l"/>
              </a:tabLst>
              <a:defRPr sz="1300">
                <a:solidFill>
                  <a:srgbClr val="000000"/>
                </a:solidFill>
                <a:latin typeface="Times New Roman" pitchFamily="16" charset="0"/>
              </a:defRPr>
            </a:lvl1pPr>
          </a:lstStyle>
          <a:p>
            <a:pPr>
              <a:defRPr/>
            </a:pPr>
            <a:endParaRPr lang="en-US" dirty="0"/>
          </a:p>
        </p:txBody>
      </p:sp>
      <p:sp>
        <p:nvSpPr>
          <p:cNvPr id="2054" name="Rectangle 6"/>
          <p:cNvSpPr>
            <a:spLocks noGrp="1" noChangeArrowheads="1"/>
          </p:cNvSpPr>
          <p:nvPr>
            <p:ph type="sldNum"/>
          </p:nvPr>
        </p:nvSpPr>
        <p:spPr bwMode="auto">
          <a:xfrm>
            <a:off x="3924565" y="8758899"/>
            <a:ext cx="3008219" cy="459846"/>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655781" algn="l"/>
                <a:tab pos="1311562" algn="l"/>
                <a:tab pos="1967343" algn="l"/>
                <a:tab pos="2623124" algn="l"/>
              </a:tabLst>
              <a:defRPr sz="1300">
                <a:solidFill>
                  <a:srgbClr val="000000"/>
                </a:solidFill>
                <a:latin typeface="Times New Roman" pitchFamily="16" charset="0"/>
              </a:defRPr>
            </a:lvl1pPr>
          </a:lstStyle>
          <a:p>
            <a:pPr>
              <a:defRPr/>
            </a:pPr>
            <a:fld id="{738D31FA-4000-4F03-A039-58E371A85A81}" type="slidenum">
              <a:rPr lang="en-US"/>
              <a:pPr>
                <a:defRPr/>
              </a:pPr>
              <a:t>‹#›</a:t>
            </a:fld>
            <a:endParaRPr lang="en-US" dirty="0"/>
          </a:p>
        </p:txBody>
      </p:sp>
    </p:spTree>
    <p:extLst>
      <p:ext uri="{BB962C8B-B14F-4D97-AF65-F5344CB8AC3E}">
        <p14:creationId xmlns:p14="http://schemas.microsoft.com/office/powerpoint/2010/main" val="507191439"/>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6"/>
          <p:cNvSpPr>
            <a:spLocks noGrp="1" noChangeArrowheads="1"/>
          </p:cNvSpPr>
          <p:nvPr>
            <p:ph type="sldNum" sz="quarter"/>
          </p:nvPr>
        </p:nvSpPr>
        <p:spPr>
          <a:noFill/>
        </p:spPr>
        <p:txBody>
          <a:bodyPr/>
          <a:lstStyle/>
          <a:p>
            <a:fld id="{D08F6595-4AB7-49B2-BDBD-A4AEB98F35E8}" type="slidenum">
              <a:rPr lang="en-US" smtClean="0"/>
              <a:pPr/>
              <a:t>1</a:t>
            </a:fld>
            <a:endParaRPr lang="en-US" dirty="0" smtClean="0"/>
          </a:p>
        </p:txBody>
      </p:sp>
      <p:sp>
        <p:nvSpPr>
          <p:cNvPr id="7171"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7172"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9AE0D0A4-4BBC-4C24-A794-2E6FAA8E356F}" type="slidenum">
              <a:rPr lang="en-US" smtClean="0"/>
              <a:pPr/>
              <a:t>10</a:t>
            </a:fld>
            <a:endParaRPr lang="en-US" dirty="0" smtClean="0"/>
          </a:p>
        </p:txBody>
      </p:sp>
      <p:sp>
        <p:nvSpPr>
          <p:cNvPr id="11267"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1268"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9AE0D0A4-4BBC-4C24-A794-2E6FAA8E356F}" type="slidenum">
              <a:rPr lang="en-US" smtClean="0"/>
              <a:pPr/>
              <a:t>11</a:t>
            </a:fld>
            <a:endParaRPr lang="en-US" dirty="0" smtClean="0"/>
          </a:p>
        </p:txBody>
      </p:sp>
      <p:sp>
        <p:nvSpPr>
          <p:cNvPr id="11267"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1268"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9AE0D0A4-4BBC-4C24-A794-2E6FAA8E356F}" type="slidenum">
              <a:rPr lang="en-US" smtClean="0"/>
              <a:pPr/>
              <a:t>12</a:t>
            </a:fld>
            <a:endParaRPr lang="en-US" dirty="0" smtClean="0"/>
          </a:p>
        </p:txBody>
      </p:sp>
      <p:sp>
        <p:nvSpPr>
          <p:cNvPr id="11267"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1268"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9AE0D0A4-4BBC-4C24-A794-2E6FAA8E356F}" type="slidenum">
              <a:rPr lang="en-US" smtClean="0"/>
              <a:pPr/>
              <a:t>13</a:t>
            </a:fld>
            <a:endParaRPr lang="en-US" dirty="0" smtClean="0"/>
          </a:p>
        </p:txBody>
      </p:sp>
      <p:sp>
        <p:nvSpPr>
          <p:cNvPr id="11267"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1268"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9AE0D0A4-4BBC-4C24-A794-2E6FAA8E356F}" type="slidenum">
              <a:rPr lang="en-US" smtClean="0"/>
              <a:pPr/>
              <a:t>14</a:t>
            </a:fld>
            <a:endParaRPr lang="en-US" dirty="0" smtClean="0"/>
          </a:p>
        </p:txBody>
      </p:sp>
      <p:sp>
        <p:nvSpPr>
          <p:cNvPr id="11267"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1268"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9AE0D0A4-4BBC-4C24-A794-2E6FAA8E356F}" type="slidenum">
              <a:rPr lang="en-US" smtClean="0"/>
              <a:pPr/>
              <a:t>15</a:t>
            </a:fld>
            <a:endParaRPr lang="en-US" dirty="0" smtClean="0"/>
          </a:p>
        </p:txBody>
      </p:sp>
      <p:sp>
        <p:nvSpPr>
          <p:cNvPr id="11267"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1268"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9AE0D0A4-4BBC-4C24-A794-2E6FAA8E356F}" type="slidenum">
              <a:rPr lang="en-US" smtClean="0"/>
              <a:pPr/>
              <a:t>16</a:t>
            </a:fld>
            <a:endParaRPr lang="en-US" dirty="0" smtClean="0"/>
          </a:p>
        </p:txBody>
      </p:sp>
      <p:sp>
        <p:nvSpPr>
          <p:cNvPr id="11267"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1268"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9AE0D0A4-4BBC-4C24-A794-2E6FAA8E356F}" type="slidenum">
              <a:rPr lang="en-US" smtClean="0"/>
              <a:pPr/>
              <a:t>17</a:t>
            </a:fld>
            <a:endParaRPr lang="en-US" dirty="0" smtClean="0"/>
          </a:p>
        </p:txBody>
      </p:sp>
      <p:sp>
        <p:nvSpPr>
          <p:cNvPr id="11267"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1268"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6"/>
          <p:cNvSpPr>
            <a:spLocks noGrp="1" noChangeArrowheads="1"/>
          </p:cNvSpPr>
          <p:nvPr>
            <p:ph type="sldNum" sz="quarter"/>
          </p:nvPr>
        </p:nvSpPr>
        <p:spPr>
          <a:noFill/>
        </p:spPr>
        <p:txBody>
          <a:bodyPr/>
          <a:lstStyle/>
          <a:p>
            <a:fld id="{CBCC3EAD-D763-4156-BEF6-CDD70CDD09E9}" type="slidenum">
              <a:rPr lang="en-US" smtClean="0"/>
              <a:pPr/>
              <a:t>18</a:t>
            </a:fld>
            <a:endParaRPr lang="en-US" dirty="0" smtClean="0"/>
          </a:p>
        </p:txBody>
      </p:sp>
      <p:sp>
        <p:nvSpPr>
          <p:cNvPr id="8195"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8196"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6"/>
          <p:cNvSpPr>
            <a:spLocks noGrp="1" noChangeArrowheads="1"/>
          </p:cNvSpPr>
          <p:nvPr>
            <p:ph type="sldNum" sz="quarter"/>
          </p:nvPr>
        </p:nvSpPr>
        <p:spPr>
          <a:noFill/>
        </p:spPr>
        <p:txBody>
          <a:bodyPr/>
          <a:lstStyle/>
          <a:p>
            <a:fld id="{CBCC3EAD-D763-4156-BEF6-CDD70CDD09E9}" type="slidenum">
              <a:rPr lang="en-US" smtClean="0"/>
              <a:pPr/>
              <a:t>2</a:t>
            </a:fld>
            <a:endParaRPr lang="en-US" dirty="0" smtClean="0"/>
          </a:p>
        </p:txBody>
      </p:sp>
      <p:sp>
        <p:nvSpPr>
          <p:cNvPr id="8195"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8196"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9AE0D0A4-4BBC-4C24-A794-2E6FAA8E356F}" type="slidenum">
              <a:rPr lang="en-US" smtClean="0"/>
              <a:pPr/>
              <a:t>3</a:t>
            </a:fld>
            <a:endParaRPr lang="en-US" dirty="0" smtClean="0"/>
          </a:p>
        </p:txBody>
      </p:sp>
      <p:sp>
        <p:nvSpPr>
          <p:cNvPr id="11267"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1268"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6"/>
          <p:cNvSpPr>
            <a:spLocks noGrp="1" noChangeArrowheads="1"/>
          </p:cNvSpPr>
          <p:nvPr>
            <p:ph type="sldNum" sz="quarter"/>
          </p:nvPr>
        </p:nvSpPr>
        <p:spPr>
          <a:noFill/>
        </p:spPr>
        <p:txBody>
          <a:bodyPr/>
          <a:lstStyle/>
          <a:p>
            <a:fld id="{28F3AA82-6549-4C7F-80CD-D51C6A824544}" type="slidenum">
              <a:rPr lang="en-US" smtClean="0"/>
              <a:pPr/>
              <a:t>4</a:t>
            </a:fld>
            <a:endParaRPr lang="en-US" dirty="0" smtClean="0"/>
          </a:p>
        </p:txBody>
      </p:sp>
      <p:sp>
        <p:nvSpPr>
          <p:cNvPr id="9219"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9220"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9AE0D0A4-4BBC-4C24-A794-2E6FAA8E356F}" type="slidenum">
              <a:rPr lang="en-US" smtClean="0"/>
              <a:pPr/>
              <a:t>5</a:t>
            </a:fld>
            <a:endParaRPr lang="en-US" dirty="0" smtClean="0"/>
          </a:p>
        </p:txBody>
      </p:sp>
      <p:sp>
        <p:nvSpPr>
          <p:cNvPr id="11267"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1268"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9AE0D0A4-4BBC-4C24-A794-2E6FAA8E356F}" type="slidenum">
              <a:rPr lang="en-US" smtClean="0"/>
              <a:pPr/>
              <a:t>6</a:t>
            </a:fld>
            <a:endParaRPr lang="en-US" dirty="0" smtClean="0"/>
          </a:p>
        </p:txBody>
      </p:sp>
      <p:sp>
        <p:nvSpPr>
          <p:cNvPr id="11267"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1268"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9AE0D0A4-4BBC-4C24-A794-2E6FAA8E356F}" type="slidenum">
              <a:rPr lang="en-US" smtClean="0"/>
              <a:pPr/>
              <a:t>7</a:t>
            </a:fld>
            <a:endParaRPr lang="en-US" dirty="0" smtClean="0"/>
          </a:p>
        </p:txBody>
      </p:sp>
      <p:sp>
        <p:nvSpPr>
          <p:cNvPr id="11267"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1268"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6"/>
          <p:cNvSpPr>
            <a:spLocks noGrp="1" noChangeArrowheads="1"/>
          </p:cNvSpPr>
          <p:nvPr>
            <p:ph type="sldNum" sz="quarter"/>
          </p:nvPr>
        </p:nvSpPr>
        <p:spPr>
          <a:noFill/>
        </p:spPr>
        <p:txBody>
          <a:bodyPr/>
          <a:lstStyle/>
          <a:p>
            <a:fld id="{64CD4576-1D7A-4CFB-906C-B4CDBF0792C9}" type="slidenum">
              <a:rPr lang="en-US" smtClean="0"/>
              <a:pPr/>
              <a:t>8</a:t>
            </a:fld>
            <a:endParaRPr lang="en-US" dirty="0" smtClean="0"/>
          </a:p>
        </p:txBody>
      </p:sp>
      <p:sp>
        <p:nvSpPr>
          <p:cNvPr id="10243"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0244"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6"/>
          <p:cNvSpPr>
            <a:spLocks noGrp="1" noChangeArrowheads="1"/>
          </p:cNvSpPr>
          <p:nvPr>
            <p:ph type="sldNum" sz="quarter"/>
          </p:nvPr>
        </p:nvSpPr>
        <p:spPr>
          <a:noFill/>
        </p:spPr>
        <p:txBody>
          <a:bodyPr/>
          <a:lstStyle/>
          <a:p>
            <a:fld id="{9AE0D0A4-4BBC-4C24-A794-2E6FAA8E356F}" type="slidenum">
              <a:rPr lang="en-US" smtClean="0"/>
              <a:pPr/>
              <a:t>9</a:t>
            </a:fld>
            <a:endParaRPr lang="en-US" dirty="0" smtClean="0"/>
          </a:p>
        </p:txBody>
      </p:sp>
      <p:sp>
        <p:nvSpPr>
          <p:cNvPr id="11267" name="Rectangle 1"/>
          <p:cNvSpPr>
            <a:spLocks noGrp="1" noRot="1" noChangeAspect="1" noChangeArrowheads="1" noTextEdit="1"/>
          </p:cNvSpPr>
          <p:nvPr>
            <p:ph type="sldImg"/>
          </p:nvPr>
        </p:nvSpPr>
        <p:spPr>
          <a:xfrm>
            <a:off x="1162050" y="700088"/>
            <a:ext cx="4610100" cy="3457575"/>
          </a:xfrm>
          <a:solidFill>
            <a:srgbClr val="FFFFFF"/>
          </a:solidFill>
          <a:ln>
            <a:solidFill>
              <a:srgbClr val="000000"/>
            </a:solidFill>
            <a:miter lim="800000"/>
          </a:ln>
        </p:spPr>
      </p:sp>
      <p:sp>
        <p:nvSpPr>
          <p:cNvPr id="11268" name="Rectangle 2"/>
          <p:cNvSpPr>
            <a:spLocks noGrp="1" noChangeArrowheads="1"/>
          </p:cNvSpPr>
          <p:nvPr>
            <p:ph type="body" idx="1"/>
          </p:nvPr>
        </p:nvSpPr>
        <p:spPr>
          <a:xfrm>
            <a:off x="693986" y="4378722"/>
            <a:ext cx="5547644" cy="4148799"/>
          </a:xfrm>
          <a:noFill/>
          <a:ln/>
        </p:spPr>
        <p:txBody>
          <a:bodyPr wrap="none" anchor="ct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dirty="0"/>
          </a:p>
        </p:txBody>
      </p:sp>
      <p:sp>
        <p:nvSpPr>
          <p:cNvPr id="5" name="Rectangle 4"/>
          <p:cNvSpPr>
            <a:spLocks noGrp="1" noChangeArrowheads="1"/>
          </p:cNvSpPr>
          <p:nvPr>
            <p:ph type="ftr" idx="11"/>
          </p:nvPr>
        </p:nvSpPr>
        <p:spPr>
          <a:ln/>
        </p:spPr>
        <p:txBody>
          <a:bodyPr/>
          <a:lstStyle>
            <a:lvl1pPr>
              <a:defRPr/>
            </a:lvl1pPr>
          </a:lstStyle>
          <a:p>
            <a:pPr>
              <a:defRPr/>
            </a:pPr>
            <a:endParaRPr lang="en-US" dirty="0"/>
          </a:p>
        </p:txBody>
      </p:sp>
      <p:sp>
        <p:nvSpPr>
          <p:cNvPr id="6" name="Rectangle 5"/>
          <p:cNvSpPr>
            <a:spLocks noGrp="1" noChangeArrowheads="1"/>
          </p:cNvSpPr>
          <p:nvPr>
            <p:ph type="sldNum" idx="12"/>
          </p:nvPr>
        </p:nvSpPr>
        <p:spPr>
          <a:ln/>
        </p:spPr>
        <p:txBody>
          <a:bodyPr/>
          <a:lstStyle>
            <a:lvl1pPr>
              <a:defRPr/>
            </a:lvl1pPr>
          </a:lstStyle>
          <a:p>
            <a:pPr>
              <a:defRPr/>
            </a:pPr>
            <a:fld id="{506055E1-A542-4497-A2BF-1C3DF283AA3D}" type="slidenum">
              <a:rPr lang="en-US"/>
              <a:pPr>
                <a:defRPr/>
              </a:pPr>
              <a:t>‹#›</a:t>
            </a:fld>
            <a:endParaRPr lang="en-US" dirty="0"/>
          </a:p>
        </p:txBody>
      </p:sp>
    </p:spTree>
  </p:cSld>
  <p:clrMapOvr>
    <a:masterClrMapping/>
  </p:clrMapOvr>
  <p:transition spd="med">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dirty="0"/>
          </a:p>
        </p:txBody>
      </p:sp>
      <p:sp>
        <p:nvSpPr>
          <p:cNvPr id="5" name="Rectangle 4"/>
          <p:cNvSpPr>
            <a:spLocks noGrp="1" noChangeArrowheads="1"/>
          </p:cNvSpPr>
          <p:nvPr>
            <p:ph type="ftr" idx="11"/>
          </p:nvPr>
        </p:nvSpPr>
        <p:spPr>
          <a:ln/>
        </p:spPr>
        <p:txBody>
          <a:bodyPr/>
          <a:lstStyle>
            <a:lvl1pPr>
              <a:defRPr/>
            </a:lvl1pPr>
          </a:lstStyle>
          <a:p>
            <a:pPr>
              <a:defRPr/>
            </a:pPr>
            <a:endParaRPr lang="en-US" dirty="0"/>
          </a:p>
        </p:txBody>
      </p:sp>
      <p:sp>
        <p:nvSpPr>
          <p:cNvPr id="6" name="Rectangle 5"/>
          <p:cNvSpPr>
            <a:spLocks noGrp="1" noChangeArrowheads="1"/>
          </p:cNvSpPr>
          <p:nvPr>
            <p:ph type="sldNum" idx="12"/>
          </p:nvPr>
        </p:nvSpPr>
        <p:spPr>
          <a:ln/>
        </p:spPr>
        <p:txBody>
          <a:bodyPr/>
          <a:lstStyle>
            <a:lvl1pPr>
              <a:defRPr/>
            </a:lvl1pPr>
          </a:lstStyle>
          <a:p>
            <a:pPr>
              <a:defRPr/>
            </a:pPr>
            <a:fld id="{811A7DDB-CE2D-43D7-B123-93E1B0653BF6}" type="slidenum">
              <a:rPr lang="en-US"/>
              <a:pPr>
                <a:defRPr/>
              </a:pPr>
              <a:t>‹#›</a:t>
            </a:fld>
            <a:endParaRPr lang="en-US" dirty="0"/>
          </a:p>
        </p:txBody>
      </p:sp>
    </p:spTree>
  </p:cSld>
  <p:clrMapOvr>
    <a:masterClrMapping/>
  </p:clrMapOvr>
  <p:transition spd="med">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01625"/>
            <a:ext cx="2266950" cy="6454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301625"/>
            <a:ext cx="6650037" cy="6454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dirty="0"/>
          </a:p>
        </p:txBody>
      </p:sp>
      <p:sp>
        <p:nvSpPr>
          <p:cNvPr id="5" name="Rectangle 4"/>
          <p:cNvSpPr>
            <a:spLocks noGrp="1" noChangeArrowheads="1"/>
          </p:cNvSpPr>
          <p:nvPr>
            <p:ph type="ftr" idx="11"/>
          </p:nvPr>
        </p:nvSpPr>
        <p:spPr>
          <a:ln/>
        </p:spPr>
        <p:txBody>
          <a:bodyPr/>
          <a:lstStyle>
            <a:lvl1pPr>
              <a:defRPr/>
            </a:lvl1pPr>
          </a:lstStyle>
          <a:p>
            <a:pPr>
              <a:defRPr/>
            </a:pPr>
            <a:endParaRPr lang="en-US" dirty="0"/>
          </a:p>
        </p:txBody>
      </p:sp>
      <p:sp>
        <p:nvSpPr>
          <p:cNvPr id="6" name="Rectangle 5"/>
          <p:cNvSpPr>
            <a:spLocks noGrp="1" noChangeArrowheads="1"/>
          </p:cNvSpPr>
          <p:nvPr>
            <p:ph type="sldNum" idx="12"/>
          </p:nvPr>
        </p:nvSpPr>
        <p:spPr>
          <a:ln/>
        </p:spPr>
        <p:txBody>
          <a:bodyPr/>
          <a:lstStyle>
            <a:lvl1pPr>
              <a:defRPr/>
            </a:lvl1pPr>
          </a:lstStyle>
          <a:p>
            <a:pPr>
              <a:defRPr/>
            </a:pPr>
            <a:fld id="{642B32B2-FEC8-4F31-A6B7-07831235BCF6}" type="slidenum">
              <a:rPr lang="en-US"/>
              <a:pPr>
                <a:defRPr/>
              </a:pPr>
              <a:t>‹#›</a:t>
            </a:fld>
            <a:endParaRPr lang="en-US" dirty="0"/>
          </a:p>
        </p:txBody>
      </p:sp>
    </p:spTree>
  </p:cSld>
  <p:clrMapOvr>
    <a:masterClrMapping/>
  </p:clrMapOvr>
  <p:transition spd="med">
    <p:pull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endParaRPr lang="en-US" dirty="0"/>
          </a:p>
        </p:txBody>
      </p:sp>
      <p:sp>
        <p:nvSpPr>
          <p:cNvPr id="5" name="Rectangle 4"/>
          <p:cNvSpPr>
            <a:spLocks noGrp="1" noChangeArrowheads="1"/>
          </p:cNvSpPr>
          <p:nvPr>
            <p:ph type="ftr" idx="11"/>
          </p:nvPr>
        </p:nvSpPr>
        <p:spPr>
          <a:ln/>
        </p:spPr>
        <p:txBody>
          <a:bodyPr/>
          <a:lstStyle>
            <a:lvl1pPr>
              <a:defRPr/>
            </a:lvl1pPr>
          </a:lstStyle>
          <a:p>
            <a:pPr>
              <a:defRPr/>
            </a:pPr>
            <a:endParaRPr lang="en-US" dirty="0"/>
          </a:p>
        </p:txBody>
      </p:sp>
      <p:sp>
        <p:nvSpPr>
          <p:cNvPr id="6" name="Rectangle 5"/>
          <p:cNvSpPr>
            <a:spLocks noGrp="1" noChangeArrowheads="1"/>
          </p:cNvSpPr>
          <p:nvPr>
            <p:ph type="sldNum" idx="12"/>
          </p:nvPr>
        </p:nvSpPr>
        <p:spPr>
          <a:ln/>
        </p:spPr>
        <p:txBody>
          <a:bodyPr/>
          <a:lstStyle>
            <a:lvl1pPr>
              <a:defRPr/>
            </a:lvl1pPr>
          </a:lstStyle>
          <a:p>
            <a:pPr>
              <a:defRPr/>
            </a:pPr>
            <a:fld id="{E87E03B3-0E73-43DD-964C-4A482702A04A}" type="slidenum">
              <a:rPr lang="en-US"/>
              <a:pPr>
                <a:defRPr/>
              </a:pPr>
              <a:t>‹#›</a:t>
            </a:fld>
            <a:endParaRPr lang="en-US" dirty="0"/>
          </a:p>
        </p:txBody>
      </p:sp>
    </p:spTree>
  </p:cSld>
  <p:clrMapOvr>
    <a:masterClrMapping/>
  </p:clrMapOvr>
  <p:transition spd="med">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endParaRPr lang="en-US" dirty="0"/>
          </a:p>
        </p:txBody>
      </p:sp>
      <p:sp>
        <p:nvSpPr>
          <p:cNvPr id="5" name="Rectangle 4"/>
          <p:cNvSpPr>
            <a:spLocks noGrp="1" noChangeArrowheads="1"/>
          </p:cNvSpPr>
          <p:nvPr>
            <p:ph type="ftr" idx="11"/>
          </p:nvPr>
        </p:nvSpPr>
        <p:spPr>
          <a:ln/>
        </p:spPr>
        <p:txBody>
          <a:bodyPr/>
          <a:lstStyle>
            <a:lvl1pPr>
              <a:defRPr/>
            </a:lvl1pPr>
          </a:lstStyle>
          <a:p>
            <a:pPr>
              <a:defRPr/>
            </a:pPr>
            <a:endParaRPr lang="en-US" dirty="0"/>
          </a:p>
        </p:txBody>
      </p:sp>
      <p:sp>
        <p:nvSpPr>
          <p:cNvPr id="6" name="Rectangle 5"/>
          <p:cNvSpPr>
            <a:spLocks noGrp="1" noChangeArrowheads="1"/>
          </p:cNvSpPr>
          <p:nvPr>
            <p:ph type="sldNum" idx="12"/>
          </p:nvPr>
        </p:nvSpPr>
        <p:spPr>
          <a:ln/>
        </p:spPr>
        <p:txBody>
          <a:bodyPr/>
          <a:lstStyle>
            <a:lvl1pPr>
              <a:defRPr/>
            </a:lvl1pPr>
          </a:lstStyle>
          <a:p>
            <a:pPr>
              <a:defRPr/>
            </a:pPr>
            <a:fld id="{A2194803-9EA7-40ED-B21F-0A5A0C07EB01}" type="slidenum">
              <a:rPr lang="en-US"/>
              <a:pPr>
                <a:defRPr/>
              </a:pPr>
              <a:t>‹#›</a:t>
            </a:fld>
            <a:endParaRPr lang="en-US" dirty="0"/>
          </a:p>
        </p:txBody>
      </p:sp>
    </p:spTree>
  </p:cSld>
  <p:clrMapOvr>
    <a:masterClrMapping/>
  </p:clrMapOvr>
  <p:transition spd="med">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768475"/>
            <a:ext cx="4457700"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338" y="1768475"/>
            <a:ext cx="4459287" cy="4987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endParaRPr lang="en-US" dirty="0"/>
          </a:p>
        </p:txBody>
      </p:sp>
      <p:sp>
        <p:nvSpPr>
          <p:cNvPr id="6" name="Rectangle 4"/>
          <p:cNvSpPr>
            <a:spLocks noGrp="1" noChangeArrowheads="1"/>
          </p:cNvSpPr>
          <p:nvPr>
            <p:ph type="ftr" idx="11"/>
          </p:nvPr>
        </p:nvSpPr>
        <p:spPr>
          <a:ln/>
        </p:spPr>
        <p:txBody>
          <a:bodyPr/>
          <a:lstStyle>
            <a:lvl1pPr>
              <a:defRPr/>
            </a:lvl1pPr>
          </a:lstStyle>
          <a:p>
            <a:pPr>
              <a:defRPr/>
            </a:pPr>
            <a:endParaRPr lang="en-US" dirty="0"/>
          </a:p>
        </p:txBody>
      </p:sp>
      <p:sp>
        <p:nvSpPr>
          <p:cNvPr id="7" name="Rectangle 5"/>
          <p:cNvSpPr>
            <a:spLocks noGrp="1" noChangeArrowheads="1"/>
          </p:cNvSpPr>
          <p:nvPr>
            <p:ph type="sldNum" idx="12"/>
          </p:nvPr>
        </p:nvSpPr>
        <p:spPr>
          <a:ln/>
        </p:spPr>
        <p:txBody>
          <a:bodyPr/>
          <a:lstStyle>
            <a:lvl1pPr>
              <a:defRPr/>
            </a:lvl1pPr>
          </a:lstStyle>
          <a:p>
            <a:pPr>
              <a:defRPr/>
            </a:pPr>
            <a:fld id="{36546938-0122-4B98-B6D7-8EE489BA5211}" type="slidenum">
              <a:rPr lang="en-US"/>
              <a:pPr>
                <a:defRPr/>
              </a:pPr>
              <a:t>‹#›</a:t>
            </a:fld>
            <a:endParaRPr lang="en-US" dirty="0"/>
          </a:p>
        </p:txBody>
      </p:sp>
    </p:spTree>
  </p:cSld>
  <p:clrMapOvr>
    <a:masterClrMapping/>
  </p:clrMapOvr>
  <p:transition spd="med">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endParaRPr lang="en-US" dirty="0"/>
          </a:p>
        </p:txBody>
      </p:sp>
      <p:sp>
        <p:nvSpPr>
          <p:cNvPr id="8" name="Rectangle 4"/>
          <p:cNvSpPr>
            <a:spLocks noGrp="1" noChangeArrowheads="1"/>
          </p:cNvSpPr>
          <p:nvPr>
            <p:ph type="ftr" idx="11"/>
          </p:nvPr>
        </p:nvSpPr>
        <p:spPr>
          <a:ln/>
        </p:spPr>
        <p:txBody>
          <a:bodyPr/>
          <a:lstStyle>
            <a:lvl1pPr>
              <a:defRPr/>
            </a:lvl1pPr>
          </a:lstStyle>
          <a:p>
            <a:pPr>
              <a:defRPr/>
            </a:pPr>
            <a:endParaRPr lang="en-US" dirty="0"/>
          </a:p>
        </p:txBody>
      </p:sp>
      <p:sp>
        <p:nvSpPr>
          <p:cNvPr id="9" name="Rectangle 5"/>
          <p:cNvSpPr>
            <a:spLocks noGrp="1" noChangeArrowheads="1"/>
          </p:cNvSpPr>
          <p:nvPr>
            <p:ph type="sldNum" idx="12"/>
          </p:nvPr>
        </p:nvSpPr>
        <p:spPr>
          <a:ln/>
        </p:spPr>
        <p:txBody>
          <a:bodyPr/>
          <a:lstStyle>
            <a:lvl1pPr>
              <a:defRPr/>
            </a:lvl1pPr>
          </a:lstStyle>
          <a:p>
            <a:pPr>
              <a:defRPr/>
            </a:pPr>
            <a:fld id="{1B9D4E61-8773-4E38-A8EC-BC99BA81E295}" type="slidenum">
              <a:rPr lang="en-US"/>
              <a:pPr>
                <a:defRPr/>
              </a:pPr>
              <a:t>‹#›</a:t>
            </a:fld>
            <a:endParaRPr lang="en-US" dirty="0"/>
          </a:p>
        </p:txBody>
      </p:sp>
    </p:spTree>
  </p:cSld>
  <p:clrMapOvr>
    <a:masterClrMapping/>
  </p:clrMapOvr>
  <p:transition spd="med">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US" dirty="0"/>
          </a:p>
        </p:txBody>
      </p:sp>
      <p:sp>
        <p:nvSpPr>
          <p:cNvPr id="4" name="Rectangle 4"/>
          <p:cNvSpPr>
            <a:spLocks noGrp="1" noChangeArrowheads="1"/>
          </p:cNvSpPr>
          <p:nvPr>
            <p:ph type="ftr" idx="11"/>
          </p:nvPr>
        </p:nvSpPr>
        <p:spPr>
          <a:ln/>
        </p:spPr>
        <p:txBody>
          <a:bodyPr/>
          <a:lstStyle>
            <a:lvl1pPr>
              <a:defRPr/>
            </a:lvl1pPr>
          </a:lstStyle>
          <a:p>
            <a:pPr>
              <a:defRPr/>
            </a:pPr>
            <a:endParaRPr lang="en-US" dirty="0"/>
          </a:p>
        </p:txBody>
      </p:sp>
      <p:sp>
        <p:nvSpPr>
          <p:cNvPr id="5" name="Rectangle 5"/>
          <p:cNvSpPr>
            <a:spLocks noGrp="1" noChangeArrowheads="1"/>
          </p:cNvSpPr>
          <p:nvPr>
            <p:ph type="sldNum" idx="12"/>
          </p:nvPr>
        </p:nvSpPr>
        <p:spPr>
          <a:ln/>
        </p:spPr>
        <p:txBody>
          <a:bodyPr/>
          <a:lstStyle>
            <a:lvl1pPr>
              <a:defRPr/>
            </a:lvl1pPr>
          </a:lstStyle>
          <a:p>
            <a:pPr>
              <a:defRPr/>
            </a:pPr>
            <a:fld id="{0B74DDBD-9D25-4173-8692-57E8AC47AD80}" type="slidenum">
              <a:rPr lang="en-US"/>
              <a:pPr>
                <a:defRPr/>
              </a:pPr>
              <a:t>‹#›</a:t>
            </a:fld>
            <a:endParaRPr lang="en-US" dirty="0"/>
          </a:p>
        </p:txBody>
      </p:sp>
    </p:spTree>
  </p:cSld>
  <p:clrMapOvr>
    <a:masterClrMapping/>
  </p:clrMapOvr>
  <p:transition spd="med">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US" dirty="0"/>
          </a:p>
        </p:txBody>
      </p:sp>
      <p:sp>
        <p:nvSpPr>
          <p:cNvPr id="3" name="Rectangle 4"/>
          <p:cNvSpPr>
            <a:spLocks noGrp="1" noChangeArrowheads="1"/>
          </p:cNvSpPr>
          <p:nvPr>
            <p:ph type="ftr" idx="11"/>
          </p:nvPr>
        </p:nvSpPr>
        <p:spPr>
          <a:ln/>
        </p:spPr>
        <p:txBody>
          <a:bodyPr/>
          <a:lstStyle>
            <a:lvl1pPr>
              <a:defRPr/>
            </a:lvl1pPr>
          </a:lstStyle>
          <a:p>
            <a:pPr>
              <a:defRPr/>
            </a:pPr>
            <a:endParaRPr lang="en-US" dirty="0"/>
          </a:p>
        </p:txBody>
      </p:sp>
      <p:sp>
        <p:nvSpPr>
          <p:cNvPr id="4" name="Rectangle 5"/>
          <p:cNvSpPr>
            <a:spLocks noGrp="1" noChangeArrowheads="1"/>
          </p:cNvSpPr>
          <p:nvPr>
            <p:ph type="sldNum" idx="12"/>
          </p:nvPr>
        </p:nvSpPr>
        <p:spPr>
          <a:ln/>
        </p:spPr>
        <p:txBody>
          <a:bodyPr/>
          <a:lstStyle>
            <a:lvl1pPr>
              <a:defRPr/>
            </a:lvl1pPr>
          </a:lstStyle>
          <a:p>
            <a:pPr>
              <a:defRPr/>
            </a:pPr>
            <a:fld id="{062384F9-46E4-4269-87C0-DCC20640D1DD}" type="slidenum">
              <a:rPr lang="en-US"/>
              <a:pPr>
                <a:defRPr/>
              </a:pPr>
              <a:t>‹#›</a:t>
            </a:fld>
            <a:endParaRPr lang="en-US" dirty="0"/>
          </a:p>
        </p:txBody>
      </p:sp>
    </p:spTree>
  </p:cSld>
  <p:clrMapOvr>
    <a:masterClrMapping/>
  </p:clrMapOvr>
  <p:transition spd="med">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dirty="0"/>
          </a:p>
        </p:txBody>
      </p:sp>
      <p:sp>
        <p:nvSpPr>
          <p:cNvPr id="6" name="Rectangle 4"/>
          <p:cNvSpPr>
            <a:spLocks noGrp="1" noChangeArrowheads="1"/>
          </p:cNvSpPr>
          <p:nvPr>
            <p:ph type="ftr" idx="11"/>
          </p:nvPr>
        </p:nvSpPr>
        <p:spPr>
          <a:ln/>
        </p:spPr>
        <p:txBody>
          <a:bodyPr/>
          <a:lstStyle>
            <a:lvl1pPr>
              <a:defRPr/>
            </a:lvl1pPr>
          </a:lstStyle>
          <a:p>
            <a:pPr>
              <a:defRPr/>
            </a:pPr>
            <a:endParaRPr lang="en-US" dirty="0"/>
          </a:p>
        </p:txBody>
      </p:sp>
      <p:sp>
        <p:nvSpPr>
          <p:cNvPr id="7" name="Rectangle 5"/>
          <p:cNvSpPr>
            <a:spLocks noGrp="1" noChangeArrowheads="1"/>
          </p:cNvSpPr>
          <p:nvPr>
            <p:ph type="sldNum" idx="12"/>
          </p:nvPr>
        </p:nvSpPr>
        <p:spPr>
          <a:ln/>
        </p:spPr>
        <p:txBody>
          <a:bodyPr/>
          <a:lstStyle>
            <a:lvl1pPr>
              <a:defRPr/>
            </a:lvl1pPr>
          </a:lstStyle>
          <a:p>
            <a:pPr>
              <a:defRPr/>
            </a:pPr>
            <a:fld id="{AE2E6481-244F-4621-879A-0649C273E4D8}" type="slidenum">
              <a:rPr lang="en-US"/>
              <a:pPr>
                <a:defRPr/>
              </a:pPr>
              <a:t>‹#›</a:t>
            </a:fld>
            <a:endParaRPr lang="en-US" dirty="0"/>
          </a:p>
        </p:txBody>
      </p:sp>
    </p:spTree>
  </p:cSld>
  <p:clrMapOvr>
    <a:masterClrMapping/>
  </p:clrMapOvr>
  <p:transition spd="med">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endParaRPr lang="en-US" dirty="0"/>
          </a:p>
        </p:txBody>
      </p:sp>
      <p:sp>
        <p:nvSpPr>
          <p:cNvPr id="6" name="Rectangle 4"/>
          <p:cNvSpPr>
            <a:spLocks noGrp="1" noChangeArrowheads="1"/>
          </p:cNvSpPr>
          <p:nvPr>
            <p:ph type="ftr" idx="11"/>
          </p:nvPr>
        </p:nvSpPr>
        <p:spPr>
          <a:ln/>
        </p:spPr>
        <p:txBody>
          <a:bodyPr/>
          <a:lstStyle>
            <a:lvl1pPr>
              <a:defRPr/>
            </a:lvl1pPr>
          </a:lstStyle>
          <a:p>
            <a:pPr>
              <a:defRPr/>
            </a:pPr>
            <a:endParaRPr lang="en-US" dirty="0"/>
          </a:p>
        </p:txBody>
      </p:sp>
      <p:sp>
        <p:nvSpPr>
          <p:cNvPr id="7" name="Rectangle 5"/>
          <p:cNvSpPr>
            <a:spLocks noGrp="1" noChangeArrowheads="1"/>
          </p:cNvSpPr>
          <p:nvPr>
            <p:ph type="sldNum" idx="12"/>
          </p:nvPr>
        </p:nvSpPr>
        <p:spPr>
          <a:ln/>
        </p:spPr>
        <p:txBody>
          <a:bodyPr/>
          <a:lstStyle>
            <a:lvl1pPr>
              <a:defRPr/>
            </a:lvl1pPr>
          </a:lstStyle>
          <a:p>
            <a:pPr>
              <a:defRPr/>
            </a:pPr>
            <a:fld id="{48DA3EBF-B72E-4FA7-A2BB-AA71840512AD}" type="slidenum">
              <a:rPr lang="en-US"/>
              <a:pPr>
                <a:defRPr/>
              </a:pPr>
              <a:t>‹#›</a:t>
            </a:fld>
            <a:endParaRPr lang="en-US" dirty="0"/>
          </a:p>
        </p:txBody>
      </p:sp>
    </p:spTree>
  </p:cSld>
  <p:clrMapOvr>
    <a:masterClrMapping/>
  </p:clrMapOvr>
  <p:transition spd="med">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9387" cy="126047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503238" y="1768475"/>
            <a:ext cx="9069387" cy="4987925"/>
          </a:xfrm>
          <a:prstGeom prst="rect">
            <a:avLst/>
          </a:prstGeom>
          <a:noFill/>
          <a:ln w="9525">
            <a:noFill/>
            <a:round/>
            <a:headEnd/>
            <a:tailEnd/>
          </a:ln>
        </p:spPr>
        <p:txBody>
          <a:bodyPr vert="horz" wrap="square" lIns="0" tIns="16127"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Rectangle 3"/>
          <p:cNvSpPr>
            <a:spLocks noGrp="1" noChangeArrowheads="1"/>
          </p:cNvSpPr>
          <p:nvPr>
            <p:ph type="dt"/>
          </p:nvPr>
        </p:nvSpPr>
        <p:spPr bwMode="auto">
          <a:xfrm>
            <a:off x="50323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tabLst>
                <a:tab pos="723900" algn="l"/>
                <a:tab pos="1447800" algn="l"/>
                <a:tab pos="2171700" algn="l"/>
              </a:tabLst>
              <a:defRPr sz="1400">
                <a:solidFill>
                  <a:srgbClr val="000000"/>
                </a:solidFill>
                <a:latin typeface="Times New Roman" pitchFamily="16" charset="0"/>
              </a:defRPr>
            </a:lvl1pPr>
          </a:lstStyle>
          <a:p>
            <a:pPr>
              <a:defRPr/>
            </a:pPr>
            <a:endParaRPr lang="en-US" dirty="0"/>
          </a:p>
        </p:txBody>
      </p:sp>
      <p:sp>
        <p:nvSpPr>
          <p:cNvPr id="1028" name="Rectangle 4"/>
          <p:cNvSpPr>
            <a:spLocks noGrp="1" noChangeArrowheads="1"/>
          </p:cNvSpPr>
          <p:nvPr>
            <p:ph type="ftr"/>
          </p:nvPr>
        </p:nvSpPr>
        <p:spPr bwMode="auto">
          <a:xfrm>
            <a:off x="3448050" y="6886575"/>
            <a:ext cx="3194050"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723900" algn="l"/>
                <a:tab pos="1447800" algn="l"/>
                <a:tab pos="2171700" algn="l"/>
                <a:tab pos="2895600" algn="l"/>
              </a:tabLst>
              <a:defRPr sz="1400">
                <a:solidFill>
                  <a:srgbClr val="000000"/>
                </a:solidFill>
                <a:latin typeface="Times New Roman" pitchFamily="16" charset="0"/>
              </a:defRPr>
            </a:lvl1pPr>
          </a:lstStyle>
          <a:p>
            <a:pPr>
              <a:defRPr/>
            </a:pPr>
            <a:endParaRPr lang="en-US" dirty="0"/>
          </a:p>
        </p:txBody>
      </p:sp>
      <p:sp>
        <p:nvSpPr>
          <p:cNvPr id="1029" name="Rectangle 5"/>
          <p:cNvSpPr>
            <a:spLocks noGrp="1" noChangeArrowheads="1"/>
          </p:cNvSpPr>
          <p:nvPr>
            <p:ph type="sldNum"/>
          </p:nvPr>
        </p:nvSpPr>
        <p:spPr bwMode="auto">
          <a:xfrm>
            <a:off x="7227888" y="6886575"/>
            <a:ext cx="2346325" cy="51911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723900" algn="l"/>
                <a:tab pos="1447800" algn="l"/>
                <a:tab pos="2171700" algn="l"/>
              </a:tabLst>
              <a:defRPr sz="1400">
                <a:solidFill>
                  <a:srgbClr val="000000"/>
                </a:solidFill>
                <a:latin typeface="Times New Roman" pitchFamily="16" charset="0"/>
              </a:defRPr>
            </a:lvl1pPr>
          </a:lstStyle>
          <a:p>
            <a:pPr>
              <a:defRPr/>
            </a:pPr>
            <a:fld id="{2637B439-9661-42DB-964C-004B4B68EC3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pull dir="r"/>
  </p:transition>
  <p:txStyles>
    <p:titleStyle>
      <a:lvl1pPr algn="ctr" defTabSz="457200" rtl="0" eaLnBrk="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ctr" defTabSz="457200" rtl="0" eaLnBrk="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2pPr>
      <a:lvl3pPr algn="ctr" defTabSz="457200" rtl="0" eaLnBrk="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3pPr>
      <a:lvl4pPr algn="ctr" defTabSz="457200" rtl="0" eaLnBrk="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4pPr>
      <a:lvl5pPr algn="ctr" defTabSz="457200" rtl="0" eaLnBrk="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5pPr>
      <a:lvl6pPr marL="2514600" indent="-228600" algn="ctr" defTabSz="457200" rtl="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6pPr>
      <a:lvl7pPr marL="2971800" indent="-228600" algn="ctr" defTabSz="457200" rtl="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7pPr>
      <a:lvl8pPr marL="3429000" indent="-228600" algn="ctr" defTabSz="457200" rtl="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8pPr>
      <a:lvl9pPr marL="3886200" indent="-228600" algn="ctr" defTabSz="457200" rtl="0" fontAlgn="base" hangingPunct="0">
        <a:lnSpc>
          <a:spcPct val="96000"/>
        </a:lnSpc>
        <a:spcBef>
          <a:spcPct val="0"/>
        </a:spcBef>
        <a:spcAft>
          <a:spcPct val="0"/>
        </a:spcAft>
        <a:buClr>
          <a:srgbClr val="000000"/>
        </a:buClr>
        <a:buSzPct val="100000"/>
        <a:buFont typeface="Times New Roman" pitchFamily="16" charset="0"/>
        <a:defRPr sz="4400">
          <a:solidFill>
            <a:srgbClr val="000000"/>
          </a:solidFill>
          <a:latin typeface="Arial" charset="0"/>
          <a:cs typeface="Arial" charset="0"/>
        </a:defRPr>
      </a:lvl9pPr>
    </p:titleStyle>
    <p:bodyStyle>
      <a:lvl1pPr marL="342900" indent="-342900" algn="l" defTabSz="457200" rtl="0" eaLnBrk="0" fontAlgn="base" hangingPunct="0">
        <a:lnSpc>
          <a:spcPct val="96000"/>
        </a:lnSpc>
        <a:spcBef>
          <a:spcPct val="0"/>
        </a:spcBef>
        <a:spcAft>
          <a:spcPts val="1425"/>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57200" rtl="0" eaLnBrk="0" fontAlgn="base" hangingPunct="0">
        <a:lnSpc>
          <a:spcPct val="96000"/>
        </a:lnSpc>
        <a:spcBef>
          <a:spcPct val="0"/>
        </a:spcBef>
        <a:spcAft>
          <a:spcPts val="1138"/>
        </a:spcAft>
        <a:buClr>
          <a:srgbClr val="000000"/>
        </a:buClr>
        <a:buSzPct val="100000"/>
        <a:buFont typeface="Times New Roman" pitchFamily="16" charset="0"/>
        <a:defRPr sz="2800">
          <a:solidFill>
            <a:srgbClr val="000000"/>
          </a:solidFill>
          <a:latin typeface="+mn-lt"/>
          <a:cs typeface="+mn-cs"/>
        </a:defRPr>
      </a:lvl2pPr>
      <a:lvl3pPr marL="1143000" indent="-228600" algn="l" defTabSz="457200" rtl="0" eaLnBrk="0" fontAlgn="base" hangingPunct="0">
        <a:lnSpc>
          <a:spcPct val="96000"/>
        </a:lnSpc>
        <a:spcBef>
          <a:spcPct val="0"/>
        </a:spcBef>
        <a:spcAft>
          <a:spcPts val="850"/>
        </a:spcAft>
        <a:buClr>
          <a:srgbClr val="000000"/>
        </a:buClr>
        <a:buSzPct val="100000"/>
        <a:buFont typeface="Times New Roman" pitchFamily="16" charset="0"/>
        <a:defRPr sz="2400">
          <a:solidFill>
            <a:srgbClr val="000000"/>
          </a:solidFill>
          <a:latin typeface="+mn-lt"/>
          <a:cs typeface="+mn-cs"/>
        </a:defRPr>
      </a:lvl3pPr>
      <a:lvl4pPr marL="1600200" indent="-228600" algn="l" defTabSz="457200" rtl="0" eaLnBrk="0" fontAlgn="base" hangingPunct="0">
        <a:lnSpc>
          <a:spcPct val="96000"/>
        </a:lnSpc>
        <a:spcBef>
          <a:spcPct val="0"/>
        </a:spcBef>
        <a:spcAft>
          <a:spcPts val="575"/>
        </a:spcAft>
        <a:buClr>
          <a:srgbClr val="000000"/>
        </a:buClr>
        <a:buSzPct val="100000"/>
        <a:buFont typeface="Times New Roman" pitchFamily="16" charset="0"/>
        <a:defRPr sz="2000">
          <a:solidFill>
            <a:srgbClr val="000000"/>
          </a:solidFill>
          <a:latin typeface="+mn-lt"/>
          <a:cs typeface="+mn-cs"/>
        </a:defRPr>
      </a:lvl4pPr>
      <a:lvl5pPr marL="2057400" indent="-228600" algn="l" defTabSz="457200" rtl="0" eaLnBrk="0" fontAlgn="base" hangingPunct="0">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5pPr>
      <a:lvl6pPr marL="2514600" indent="-228600" algn="l"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57200" rtl="0" fontAlgn="base" hangingPunct="0">
        <a:lnSpc>
          <a:spcPct val="96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3.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pull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85800" y="1600199"/>
            <a:ext cx="8458200" cy="4999037"/>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Financial Statement Footnotes:</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As important as the numbers are, often the information behind the numbers is equally if not more important</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Some key information required to be included in the footnotes, as applicable, includes: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Key accounting policies such as how revenue is recognized or how assets are valued (cost vs. fmv)</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Allowances for uncollectible accounts and obsolete inventory</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Potential accruals for uncertain tax positions taken by the company</a:t>
            </a: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p:txBody>
      </p:sp>
      <p:sp>
        <p:nvSpPr>
          <p:cNvPr id="4" name="Text Box 1"/>
          <p:cNvSpPr txBox="1">
            <a:spLocks noChangeArrowheads="1"/>
          </p:cNvSpPr>
          <p:nvPr/>
        </p:nvSpPr>
        <p:spPr bwMode="auto">
          <a:xfrm>
            <a:off x="152400" y="122238"/>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smtClean="0">
                <a:solidFill>
                  <a:srgbClr val="FFFFFF"/>
                </a:solidFill>
              </a:rPr>
              <a:t>Notes:  The Story Behind the Numbers</a:t>
            </a:r>
            <a:endParaRPr lang="en-US" sz="2800" dirty="0">
              <a:solidFill>
                <a:srgbClr val="FFFFFF"/>
              </a:solidFill>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85800" y="1600199"/>
            <a:ext cx="8458200" cy="4999037"/>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Financial Statement Footnotes (cont):</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Some key information required to be included in the footnotes, as applicable, includes (cont):</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Debt information including:</a:t>
            </a: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Terms</a:t>
            </a: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Collateral</a:t>
            </a: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Guarantees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Transactions with related parties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Lease information including:</a:t>
            </a: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Terms</a:t>
            </a: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Future commitments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Other commitments such as guarantees, purchase agreements, profit sharing plans, owner buy/sell agreements, etc.</a:t>
            </a:r>
          </a:p>
          <a:p>
            <a:pPr lvl="3">
              <a:buClr>
                <a:srgbClr val="00664D"/>
              </a:buCl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4">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p:txBody>
      </p:sp>
      <p:sp>
        <p:nvSpPr>
          <p:cNvPr id="4" name="Text Box 1"/>
          <p:cNvSpPr txBox="1">
            <a:spLocks noChangeArrowheads="1"/>
          </p:cNvSpPr>
          <p:nvPr/>
        </p:nvSpPr>
        <p:spPr bwMode="auto">
          <a:xfrm>
            <a:off x="152400" y="122238"/>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smtClean="0">
                <a:solidFill>
                  <a:srgbClr val="FFFFFF"/>
                </a:solidFill>
              </a:rPr>
              <a:t>Notes:  The Story Behind the Numbers</a:t>
            </a:r>
            <a:endParaRPr lang="en-US" sz="2800" dirty="0">
              <a:solidFill>
                <a:srgbClr val="FFFFFF"/>
              </a:solidFill>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123">
                                            <p:txEl>
                                              <p:pRg st="7" end="7"/>
                                            </p:txEl>
                                          </p:spTgt>
                                        </p:tgtEl>
                                        <p:attrNameLst>
                                          <p:attrName>style.visibility</p:attrName>
                                        </p:attrNameLst>
                                      </p:cBhvr>
                                      <p:to>
                                        <p:strVal val="visible"/>
                                      </p:to>
                                    </p:set>
                                    <p:anim calcmode="lin" valueType="num">
                                      <p:cBhvr additive="base">
                                        <p:cTn id="49"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123">
                                            <p:txEl>
                                              <p:pRg st="8" end="8"/>
                                            </p:txEl>
                                          </p:spTgt>
                                        </p:tgtEl>
                                        <p:attrNameLst>
                                          <p:attrName>style.visibility</p:attrName>
                                        </p:attrNameLst>
                                      </p:cBhvr>
                                      <p:to>
                                        <p:strVal val="visible"/>
                                      </p:to>
                                    </p:set>
                                    <p:anim calcmode="lin" valueType="num">
                                      <p:cBhvr additive="base">
                                        <p:cTn id="55"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123">
                                            <p:txEl>
                                              <p:pRg st="9" end="9"/>
                                            </p:txEl>
                                          </p:spTgt>
                                        </p:tgtEl>
                                        <p:attrNameLst>
                                          <p:attrName>style.visibility</p:attrName>
                                        </p:attrNameLst>
                                      </p:cBhvr>
                                      <p:to>
                                        <p:strVal val="visible"/>
                                      </p:to>
                                    </p:set>
                                    <p:anim calcmode="lin" valueType="num">
                                      <p:cBhvr additive="base">
                                        <p:cTn id="61" dur="500" fill="hold"/>
                                        <p:tgtEl>
                                          <p:spTgt spid="512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12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123">
                                            <p:txEl>
                                              <p:pRg st="10" end="10"/>
                                            </p:txEl>
                                          </p:spTgt>
                                        </p:tgtEl>
                                        <p:attrNameLst>
                                          <p:attrName>style.visibility</p:attrName>
                                        </p:attrNameLst>
                                      </p:cBhvr>
                                      <p:to>
                                        <p:strVal val="visible"/>
                                      </p:to>
                                    </p:set>
                                    <p:anim calcmode="lin" valueType="num">
                                      <p:cBhvr additive="base">
                                        <p:cTn id="67" dur="500" fill="hold"/>
                                        <p:tgtEl>
                                          <p:spTgt spid="512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12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85800" y="1600199"/>
            <a:ext cx="8458200" cy="4999037"/>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Financial Statement Footnotes (cont):</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Some key information required to be included in the footnotes, as applicable, includes (cont):</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Any contingent liabilities such as outstanding law suits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Any events subsequent to the reporting period that may impact the financials</a:t>
            </a: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4">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p:txBody>
      </p:sp>
      <p:sp>
        <p:nvSpPr>
          <p:cNvPr id="4" name="Text Box 1"/>
          <p:cNvSpPr txBox="1">
            <a:spLocks noChangeArrowheads="1"/>
          </p:cNvSpPr>
          <p:nvPr/>
        </p:nvSpPr>
        <p:spPr bwMode="auto">
          <a:xfrm>
            <a:off x="152400" y="122238"/>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smtClean="0">
                <a:solidFill>
                  <a:srgbClr val="FFFFFF"/>
                </a:solidFill>
              </a:rPr>
              <a:t>Notes:  The Story Behind the Numbers</a:t>
            </a:r>
            <a:endParaRPr lang="en-US" sz="2800" dirty="0">
              <a:solidFill>
                <a:srgbClr val="FFFFFF"/>
              </a:solidFill>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85800" y="1600199"/>
            <a:ext cx="8458200" cy="4999037"/>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GAAP (Generally Accepted Accounting Principles):</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Also referred to as accrual basis</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Key Standards:	</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Revenue recognition – Recognized when a good/service has been passed on to the customer</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Expenses – Recognized when a good/service has been received</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Inventory – Reported at the lower of cost or market value</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Fixed Assets – Recognized at cost and depreciated over the useful life of the asset</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Investments – Reported at fair market value</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Bad Debts – Recognized when collectability is questionable  </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4">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p:txBody>
      </p:sp>
      <p:sp>
        <p:nvSpPr>
          <p:cNvPr id="4" name="Text Box 1"/>
          <p:cNvSpPr txBox="1">
            <a:spLocks noChangeArrowheads="1"/>
          </p:cNvSpPr>
          <p:nvPr/>
        </p:nvSpPr>
        <p:spPr bwMode="auto">
          <a:xfrm>
            <a:off x="152400" y="287337"/>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smtClean="0">
                <a:solidFill>
                  <a:srgbClr val="FFFFFF"/>
                </a:solidFill>
              </a:rPr>
              <a:t>Basis of Accounting</a:t>
            </a:r>
            <a:endParaRPr lang="en-US" sz="2800" dirty="0">
              <a:solidFill>
                <a:srgbClr val="FFFFFF"/>
              </a:solidFill>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123">
                                            <p:txEl>
                                              <p:pRg st="7" end="7"/>
                                            </p:txEl>
                                          </p:spTgt>
                                        </p:tgtEl>
                                        <p:attrNameLst>
                                          <p:attrName>style.visibility</p:attrName>
                                        </p:attrNameLst>
                                      </p:cBhvr>
                                      <p:to>
                                        <p:strVal val="visible"/>
                                      </p:to>
                                    </p:set>
                                    <p:anim calcmode="lin" valueType="num">
                                      <p:cBhvr additive="base">
                                        <p:cTn id="49"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123">
                                            <p:txEl>
                                              <p:pRg st="8" end="8"/>
                                            </p:txEl>
                                          </p:spTgt>
                                        </p:tgtEl>
                                        <p:attrNameLst>
                                          <p:attrName>style.visibility</p:attrName>
                                        </p:attrNameLst>
                                      </p:cBhvr>
                                      <p:to>
                                        <p:strVal val="visible"/>
                                      </p:to>
                                    </p:set>
                                    <p:anim calcmode="lin" valueType="num">
                                      <p:cBhvr additive="base">
                                        <p:cTn id="55"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85800" y="1600199"/>
            <a:ext cx="8458200" cy="4999037"/>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Cash Basis:</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Pure Cash Basis (rarely used) – revenue and expenses are recognized when cash is received or disbursed.  Balance sheet would only include cash and equity.</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Modified Cash Basis (used more frequently) – allows the following exceptions to the Pure Cash Basis: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Property and equipment are recognized as assets and depreciated</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Debt is recognized and amortized</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Accruals for employee withholding not paid but relate to compensation paid</a:t>
            </a:r>
          </a:p>
          <a:p>
            <a:pPr lvl="1">
              <a:buClr>
                <a:srgbClr val="00664D"/>
              </a:buCl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4">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p:txBody>
      </p:sp>
      <p:sp>
        <p:nvSpPr>
          <p:cNvPr id="4" name="Text Box 1"/>
          <p:cNvSpPr txBox="1">
            <a:spLocks noChangeArrowheads="1"/>
          </p:cNvSpPr>
          <p:nvPr/>
        </p:nvSpPr>
        <p:spPr bwMode="auto">
          <a:xfrm>
            <a:off x="152400" y="287337"/>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smtClean="0">
                <a:solidFill>
                  <a:srgbClr val="FFFFFF"/>
                </a:solidFill>
              </a:rPr>
              <a:t>Basis of Accounting</a:t>
            </a:r>
            <a:endParaRPr lang="en-US" sz="2800" dirty="0">
              <a:solidFill>
                <a:srgbClr val="FFFFFF"/>
              </a:solidFill>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85800" y="1600199"/>
            <a:ext cx="8458200" cy="4999037"/>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Tax Basis:</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Basis of accounting that is substantially identical to what is reported on the tax return</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Key Standards: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Can be either cash or accrual basis – which drives when revenue and expenses are recognized</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Fixed assets - Depreciated using IRS prescribed lives and methods</a:t>
            </a: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Also could use accelerated incentives such as section 179 and bonus depreciation</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Investments - Stated at cost and no unrealized gains/losses are run through the income statement </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Bad debts – Recognized when collection is no longer pursued  </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4">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p:txBody>
      </p:sp>
      <p:sp>
        <p:nvSpPr>
          <p:cNvPr id="4" name="Text Box 1"/>
          <p:cNvSpPr txBox="1">
            <a:spLocks noChangeArrowheads="1"/>
          </p:cNvSpPr>
          <p:nvPr/>
        </p:nvSpPr>
        <p:spPr bwMode="auto">
          <a:xfrm>
            <a:off x="152400" y="287337"/>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smtClean="0">
                <a:solidFill>
                  <a:srgbClr val="FFFFFF"/>
                </a:solidFill>
              </a:rPr>
              <a:t>Basis of Accounting</a:t>
            </a:r>
            <a:endParaRPr lang="en-US" sz="2800" dirty="0">
              <a:solidFill>
                <a:srgbClr val="FFFFFF"/>
              </a:solidFill>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123">
                                            <p:txEl>
                                              <p:pRg st="7" end="7"/>
                                            </p:txEl>
                                          </p:spTgt>
                                        </p:tgtEl>
                                        <p:attrNameLst>
                                          <p:attrName>style.visibility</p:attrName>
                                        </p:attrNameLst>
                                      </p:cBhvr>
                                      <p:to>
                                        <p:strVal val="visible"/>
                                      </p:to>
                                    </p:set>
                                    <p:anim calcmode="lin" valueType="num">
                                      <p:cBhvr additive="base">
                                        <p:cTn id="49"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85800" y="1600199"/>
            <a:ext cx="8458200" cy="4999037"/>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Banking World</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Typically in the non-public, for-profit sector, banks dictate the types of financial statements in their debt agreements.</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We are seeing more and more banks tighten the screws to these agreements in requiring GAAP basis financials that have been either reviewed or audited depending on the debt level and perceived risk.</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This has been a trend since the banking crisis 5 or so years ago. The banks are more conscious of the completeness of their files and are imposing more restrictive covenants.</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4">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p:txBody>
      </p:sp>
      <p:sp>
        <p:nvSpPr>
          <p:cNvPr id="4" name="Text Box 1"/>
          <p:cNvSpPr txBox="1">
            <a:spLocks noChangeArrowheads="1"/>
          </p:cNvSpPr>
          <p:nvPr/>
        </p:nvSpPr>
        <p:spPr bwMode="auto">
          <a:xfrm>
            <a:off x="152400" y="287337"/>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smtClean="0">
                <a:solidFill>
                  <a:srgbClr val="FFFFFF"/>
                </a:solidFill>
              </a:rPr>
              <a:t>Current Climate</a:t>
            </a:r>
            <a:endParaRPr lang="en-US" sz="2800" dirty="0">
              <a:solidFill>
                <a:srgbClr val="FFFFFF"/>
              </a:solidFill>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85800" y="1600199"/>
            <a:ext cx="8458200" cy="4999037"/>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Accounting World</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Convergence with International Standards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Key differences: Revenue recognition, fair market valuation, lease presentation, and inventory valuation</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No decision expected in near future</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Private vs. Public Standards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There is currently a push for separate reporting standards for privately held companies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No current time-table on decisions</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4">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p:txBody>
      </p:sp>
      <p:sp>
        <p:nvSpPr>
          <p:cNvPr id="4" name="Text Box 1"/>
          <p:cNvSpPr txBox="1">
            <a:spLocks noChangeArrowheads="1"/>
          </p:cNvSpPr>
          <p:nvPr/>
        </p:nvSpPr>
        <p:spPr bwMode="auto">
          <a:xfrm>
            <a:off x="152400" y="287337"/>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smtClean="0">
                <a:solidFill>
                  <a:srgbClr val="FFFFFF"/>
                </a:solidFill>
              </a:rPr>
              <a:t>Current Climate</a:t>
            </a:r>
            <a:endParaRPr lang="en-US" sz="2800" dirty="0">
              <a:solidFill>
                <a:srgbClr val="FFFFFF"/>
              </a:solidFill>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1143000" y="2789237"/>
            <a:ext cx="7772400" cy="4191000"/>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Contact Information:</a:t>
            </a:r>
            <a:endParaRPr lang="en-US" sz="2400" dirty="0">
              <a:solidFill>
                <a:schemeClr val="accent3">
                  <a:lumMod val="50000"/>
                </a:schemeClr>
              </a:solidFill>
            </a:endParaRPr>
          </a:p>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dirty="0">
              <a:solidFill>
                <a:schemeClr val="accent3">
                  <a:lumMod val="50000"/>
                </a:schemeClr>
              </a:solidFill>
            </a:endParaRPr>
          </a:p>
          <a:p>
            <a:pPr>
              <a:tabLst>
                <a:tab pos="723900" algn="l"/>
                <a:tab pos="1447800" algn="l"/>
                <a:tab pos="2171700" algn="l"/>
                <a:tab pos="2895600" algn="l"/>
                <a:tab pos="3619500" algn="l"/>
                <a:tab pos="4343400" algn="l"/>
                <a:tab pos="5067300" algn="l"/>
                <a:tab pos="5791200" algn="l"/>
                <a:tab pos="6515100" algn="l"/>
                <a:tab pos="7239000" algn="l"/>
              </a:tabLst>
              <a:defRPr/>
            </a:pPr>
            <a:r>
              <a:rPr lang="en-US" dirty="0" smtClean="0">
                <a:solidFill>
                  <a:schemeClr val="accent1">
                    <a:lumMod val="50000"/>
                  </a:schemeClr>
                </a:solidFill>
              </a:rPr>
              <a:t>	</a:t>
            </a:r>
            <a:r>
              <a:rPr lang="en-US" sz="2400" dirty="0" smtClean="0">
                <a:solidFill>
                  <a:schemeClr val="accent1">
                    <a:lumMod val="50000"/>
                  </a:schemeClr>
                </a:solidFill>
              </a:rPr>
              <a:t>James B. Mersman, CPA – Partner</a:t>
            </a:r>
          </a:p>
          <a:p>
            <a:pP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1">
                  <a:lumMod val="50000"/>
                </a:schemeClr>
              </a:solidFill>
            </a:endParaRPr>
          </a:p>
          <a:p>
            <a:pP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1">
                    <a:lumMod val="50000"/>
                  </a:schemeClr>
                </a:solidFill>
              </a:rPr>
              <a:t>	Dolinka, VanNoord &amp; Company PLLP</a:t>
            </a:r>
          </a:p>
          <a:p>
            <a:pP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1">
                    <a:lumMod val="50000"/>
                  </a:schemeClr>
                </a:solidFill>
              </a:rPr>
              <a:t>	360 E. Beltline NE, STE 200</a:t>
            </a:r>
          </a:p>
          <a:p>
            <a:pP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1">
                    <a:lumMod val="50000"/>
                  </a:schemeClr>
                </a:solidFill>
              </a:rPr>
              <a:t>	Grand Rapids, MI 49506</a:t>
            </a:r>
          </a:p>
          <a:p>
            <a:pP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1">
                  <a:lumMod val="50000"/>
                </a:schemeClr>
              </a:solidFill>
            </a:endParaRPr>
          </a:p>
          <a:p>
            <a:pP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1">
                    <a:lumMod val="50000"/>
                  </a:schemeClr>
                </a:solidFill>
              </a:rPr>
              <a:t>	(616) 459-2233</a:t>
            </a:r>
          </a:p>
          <a:p>
            <a:pP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1">
                    <a:lumMod val="50000"/>
                  </a:schemeClr>
                </a:solidFill>
              </a:rPr>
              <a:t>	</a:t>
            </a:r>
          </a:p>
          <a:p>
            <a:pP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1">
                    <a:lumMod val="50000"/>
                  </a:schemeClr>
                </a:solidFill>
              </a:rPr>
              <a:t>	jmersman@dolinkacpa.com</a:t>
            </a:r>
          </a:p>
          <a:p>
            <a:pP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1">
                    <a:lumMod val="50000"/>
                  </a:schemeClr>
                </a:solidFill>
              </a:rPr>
              <a:t>	</a:t>
            </a:r>
            <a:endParaRPr lang="en-US" dirty="0">
              <a:solidFill>
                <a:schemeClr val="accent1">
                  <a:lumMod val="50000"/>
                </a:schemeClr>
              </a:solidFill>
            </a:endParaRPr>
          </a:p>
          <a:p>
            <a:pP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dirty="0">
              <a:solidFill>
                <a:schemeClr val="accent1">
                  <a:lumMod val="50000"/>
                </a:schemeClr>
              </a:solidFill>
            </a:endParaRPr>
          </a:p>
        </p:txBody>
      </p:sp>
      <p:sp>
        <p:nvSpPr>
          <p:cNvPr id="5123" name="Text Box 2"/>
          <p:cNvSpPr txBox="1">
            <a:spLocks noChangeArrowheads="1"/>
          </p:cNvSpPr>
          <p:nvPr/>
        </p:nvSpPr>
        <p:spPr bwMode="auto">
          <a:xfrm>
            <a:off x="620713" y="1722437"/>
            <a:ext cx="5333999" cy="685800"/>
          </a:xfrm>
          <a:prstGeom prst="rect">
            <a:avLst/>
          </a:prstGeom>
          <a:noFill/>
          <a:ln w="9525">
            <a:noFill/>
            <a:round/>
            <a:headEnd/>
            <a:tailEnd/>
          </a:ln>
        </p:spPr>
        <p:txBody>
          <a:bodyPr lIns="90000" tIns="54072" rIns="90000" bIns="45000"/>
          <a:lstStyle/>
          <a:p>
            <a:pPr algn="ctr">
              <a:tabLst>
                <a:tab pos="723900" algn="l"/>
                <a:tab pos="1447800" algn="l"/>
                <a:tab pos="2171700" algn="l"/>
                <a:tab pos="2895600" algn="l"/>
                <a:tab pos="3619500" algn="l"/>
              </a:tabLst>
              <a:defRPr/>
            </a:pPr>
            <a:r>
              <a:rPr lang="en-US" sz="3600" dirty="0" smtClean="0">
                <a:solidFill>
                  <a:schemeClr val="accent1">
                    <a:lumMod val="50000"/>
                  </a:schemeClr>
                </a:solidFill>
              </a:rPr>
              <a:t>Thank You</a:t>
            </a:r>
            <a:endParaRPr lang="en-US" sz="3600" dirty="0">
              <a:solidFill>
                <a:schemeClr val="accent1">
                  <a:lumMod val="50000"/>
                </a:schemeClr>
              </a:solidFill>
            </a:endParaRPr>
          </a:p>
        </p:txBody>
      </p:sp>
    </p:spTree>
  </p:cSld>
  <p:clrMapOvr>
    <a:masterClrMapping/>
  </p:clrMapOvr>
  <p:transition spd="med">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1143000" y="2789237"/>
            <a:ext cx="7772400" cy="4191000"/>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Accountant vs. CPA</a:t>
            </a:r>
          </a:p>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Types </a:t>
            </a:r>
            <a:r>
              <a:rPr lang="en-US" sz="2400" dirty="0">
                <a:solidFill>
                  <a:schemeClr val="accent3">
                    <a:lumMod val="50000"/>
                  </a:schemeClr>
                </a:solidFill>
              </a:rPr>
              <a:t>of </a:t>
            </a:r>
            <a:r>
              <a:rPr lang="en-US" sz="2400" dirty="0" smtClean="0">
                <a:solidFill>
                  <a:schemeClr val="accent3">
                    <a:lumMod val="50000"/>
                  </a:schemeClr>
                </a:solidFill>
              </a:rPr>
              <a:t>Financial Statements</a:t>
            </a:r>
            <a:r>
              <a:rPr lang="en-US" sz="2400" dirty="0">
                <a:solidFill>
                  <a:schemeClr val="accent3">
                    <a:lumMod val="50000"/>
                  </a:schemeClr>
                </a:solidFill>
              </a:rPr>
              <a:t>:</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Audited</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Reviewed</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Compiled</a:t>
            </a:r>
            <a:endParaRPr lang="en-US" sz="2400" dirty="0">
              <a:solidFill>
                <a:schemeClr val="accent3">
                  <a:lumMod val="50000"/>
                </a:schemeClr>
              </a:solidFill>
            </a:endParaRPr>
          </a:p>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Agreed Upon Procedures</a:t>
            </a:r>
          </a:p>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Notes:  The Story Behind the Numbers</a:t>
            </a:r>
            <a:endParaRPr lang="en-US" sz="2400" dirty="0">
              <a:solidFill>
                <a:schemeClr val="accent3">
                  <a:lumMod val="50000"/>
                </a:schemeClr>
              </a:solidFill>
            </a:endParaRPr>
          </a:p>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a:solidFill>
                  <a:schemeClr val="accent3">
                    <a:lumMod val="50000"/>
                  </a:schemeClr>
                </a:solidFill>
              </a:rPr>
              <a:t>Basis of Accounting:</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a:solidFill>
                  <a:schemeClr val="accent3">
                    <a:lumMod val="50000"/>
                  </a:schemeClr>
                </a:solidFill>
              </a:rPr>
              <a:t>GAAP</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Cash </a:t>
            </a:r>
            <a:r>
              <a:rPr lang="en-US" sz="2400" dirty="0">
                <a:solidFill>
                  <a:schemeClr val="accent3">
                    <a:lumMod val="50000"/>
                  </a:schemeClr>
                </a:solidFill>
              </a:rPr>
              <a:t>Basis </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Tax </a:t>
            </a:r>
            <a:r>
              <a:rPr lang="en-US" sz="2400" dirty="0">
                <a:solidFill>
                  <a:schemeClr val="accent3">
                    <a:lumMod val="50000"/>
                  </a:schemeClr>
                </a:solidFill>
              </a:rPr>
              <a:t>Basis </a:t>
            </a:r>
          </a:p>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a:solidFill>
                  <a:schemeClr val="accent3">
                    <a:lumMod val="50000"/>
                  </a:schemeClr>
                </a:solidFill>
              </a:rPr>
              <a:t>Current Climate</a:t>
            </a:r>
          </a:p>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dirty="0">
              <a:solidFill>
                <a:schemeClr val="accent3">
                  <a:lumMod val="50000"/>
                </a:schemeClr>
              </a:solidFill>
            </a:endParaRPr>
          </a:p>
          <a:p>
            <a:pP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dirty="0">
              <a:solidFill>
                <a:schemeClr val="accent1">
                  <a:lumMod val="50000"/>
                </a:schemeClr>
              </a:solidFill>
            </a:endParaRPr>
          </a:p>
          <a:p>
            <a:pP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dirty="0">
              <a:solidFill>
                <a:schemeClr val="accent1">
                  <a:lumMod val="50000"/>
                </a:schemeClr>
              </a:solidFill>
            </a:endParaRPr>
          </a:p>
        </p:txBody>
      </p:sp>
      <p:sp>
        <p:nvSpPr>
          <p:cNvPr id="5123" name="Text Box 2"/>
          <p:cNvSpPr txBox="1">
            <a:spLocks noChangeArrowheads="1"/>
          </p:cNvSpPr>
          <p:nvPr/>
        </p:nvSpPr>
        <p:spPr bwMode="auto">
          <a:xfrm>
            <a:off x="925512" y="1798637"/>
            <a:ext cx="8153399" cy="685800"/>
          </a:xfrm>
          <a:prstGeom prst="rect">
            <a:avLst/>
          </a:prstGeom>
          <a:noFill/>
          <a:ln w="9525">
            <a:noFill/>
            <a:round/>
            <a:headEnd/>
            <a:tailEnd/>
          </a:ln>
        </p:spPr>
        <p:txBody>
          <a:bodyPr lIns="90000" tIns="54072" rIns="90000" bIns="45000"/>
          <a:lstStyle/>
          <a:p>
            <a:pPr algn="ctr">
              <a:tabLst>
                <a:tab pos="723900" algn="l"/>
                <a:tab pos="1447800" algn="l"/>
                <a:tab pos="2171700" algn="l"/>
                <a:tab pos="2895600" algn="l"/>
                <a:tab pos="3619500" algn="l"/>
              </a:tabLst>
              <a:defRPr/>
            </a:pPr>
            <a:r>
              <a:rPr lang="en-US" sz="2800" dirty="0">
                <a:solidFill>
                  <a:schemeClr val="accent1">
                    <a:lumMod val="50000"/>
                  </a:schemeClr>
                </a:solidFill>
              </a:rPr>
              <a:t>Financial Statements:  What You Need to Know</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xEl>
                                              <p:pRg st="0" end="0"/>
                                            </p:txEl>
                                          </p:spTgt>
                                        </p:tgtEl>
                                        <p:attrNameLst>
                                          <p:attrName>style.visibility</p:attrName>
                                        </p:attrNameLst>
                                      </p:cBhvr>
                                      <p:to>
                                        <p:strVal val="visible"/>
                                      </p:to>
                                    </p:set>
                                    <p:anim calcmode="lin" valueType="num">
                                      <p:cBhvr additive="base">
                                        <p:cTn id="7" dur="500" fill="hold"/>
                                        <p:tgtEl>
                                          <p:spTgt spid="51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2">
                                            <p:txEl>
                                              <p:pRg st="1" end="1"/>
                                            </p:txEl>
                                          </p:spTgt>
                                        </p:tgtEl>
                                        <p:attrNameLst>
                                          <p:attrName>style.visibility</p:attrName>
                                        </p:attrNameLst>
                                      </p:cBhvr>
                                      <p:to>
                                        <p:strVal val="visible"/>
                                      </p:to>
                                    </p:set>
                                    <p:anim calcmode="lin" valueType="num">
                                      <p:cBhvr additive="base">
                                        <p:cTn id="13" dur="500" fill="hold"/>
                                        <p:tgtEl>
                                          <p:spTgt spid="51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2">
                                            <p:txEl>
                                              <p:pRg st="2" end="2"/>
                                            </p:txEl>
                                          </p:spTgt>
                                        </p:tgtEl>
                                        <p:attrNameLst>
                                          <p:attrName>style.visibility</p:attrName>
                                        </p:attrNameLst>
                                      </p:cBhvr>
                                      <p:to>
                                        <p:strVal val="visible"/>
                                      </p:to>
                                    </p:set>
                                    <p:anim calcmode="lin" valueType="num">
                                      <p:cBhvr additive="base">
                                        <p:cTn id="19" dur="500" fill="hold"/>
                                        <p:tgtEl>
                                          <p:spTgt spid="51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2">
                                            <p:txEl>
                                              <p:pRg st="3" end="3"/>
                                            </p:txEl>
                                          </p:spTgt>
                                        </p:tgtEl>
                                        <p:attrNameLst>
                                          <p:attrName>style.visibility</p:attrName>
                                        </p:attrNameLst>
                                      </p:cBhvr>
                                      <p:to>
                                        <p:strVal val="visible"/>
                                      </p:to>
                                    </p:set>
                                    <p:anim calcmode="lin" valueType="num">
                                      <p:cBhvr additive="base">
                                        <p:cTn id="25" dur="500" fill="hold"/>
                                        <p:tgtEl>
                                          <p:spTgt spid="51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2">
                                            <p:txEl>
                                              <p:pRg st="4" end="4"/>
                                            </p:txEl>
                                          </p:spTgt>
                                        </p:tgtEl>
                                        <p:attrNameLst>
                                          <p:attrName>style.visibility</p:attrName>
                                        </p:attrNameLst>
                                      </p:cBhvr>
                                      <p:to>
                                        <p:strVal val="visible"/>
                                      </p:to>
                                    </p:set>
                                    <p:anim calcmode="lin" valueType="num">
                                      <p:cBhvr additive="base">
                                        <p:cTn id="31" dur="500" fill="hold"/>
                                        <p:tgtEl>
                                          <p:spTgt spid="51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2">
                                            <p:txEl>
                                              <p:pRg st="5" end="5"/>
                                            </p:txEl>
                                          </p:spTgt>
                                        </p:tgtEl>
                                        <p:attrNameLst>
                                          <p:attrName>style.visibility</p:attrName>
                                        </p:attrNameLst>
                                      </p:cBhvr>
                                      <p:to>
                                        <p:strVal val="visible"/>
                                      </p:to>
                                    </p:set>
                                    <p:anim calcmode="lin" valueType="num">
                                      <p:cBhvr additive="base">
                                        <p:cTn id="37" dur="500" fill="hold"/>
                                        <p:tgtEl>
                                          <p:spTgt spid="512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2">
                                            <p:txEl>
                                              <p:pRg st="6" end="6"/>
                                            </p:txEl>
                                          </p:spTgt>
                                        </p:tgtEl>
                                        <p:attrNameLst>
                                          <p:attrName>style.visibility</p:attrName>
                                        </p:attrNameLst>
                                      </p:cBhvr>
                                      <p:to>
                                        <p:strVal val="visible"/>
                                      </p:to>
                                    </p:set>
                                    <p:anim calcmode="lin" valueType="num">
                                      <p:cBhvr additive="base">
                                        <p:cTn id="43" dur="500" fill="hold"/>
                                        <p:tgtEl>
                                          <p:spTgt spid="512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122">
                                            <p:txEl>
                                              <p:pRg st="7" end="7"/>
                                            </p:txEl>
                                          </p:spTgt>
                                        </p:tgtEl>
                                        <p:attrNameLst>
                                          <p:attrName>style.visibility</p:attrName>
                                        </p:attrNameLst>
                                      </p:cBhvr>
                                      <p:to>
                                        <p:strVal val="visible"/>
                                      </p:to>
                                    </p:set>
                                    <p:anim calcmode="lin" valueType="num">
                                      <p:cBhvr additive="base">
                                        <p:cTn id="49" dur="500" fill="hold"/>
                                        <p:tgtEl>
                                          <p:spTgt spid="512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122">
                                            <p:txEl>
                                              <p:pRg st="8" end="8"/>
                                            </p:txEl>
                                          </p:spTgt>
                                        </p:tgtEl>
                                        <p:attrNameLst>
                                          <p:attrName>style.visibility</p:attrName>
                                        </p:attrNameLst>
                                      </p:cBhvr>
                                      <p:to>
                                        <p:strVal val="visible"/>
                                      </p:to>
                                    </p:set>
                                    <p:anim calcmode="lin" valueType="num">
                                      <p:cBhvr additive="base">
                                        <p:cTn id="55" dur="500" fill="hold"/>
                                        <p:tgtEl>
                                          <p:spTgt spid="512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122">
                                            <p:txEl>
                                              <p:pRg st="9" end="9"/>
                                            </p:txEl>
                                          </p:spTgt>
                                        </p:tgtEl>
                                        <p:attrNameLst>
                                          <p:attrName>style.visibility</p:attrName>
                                        </p:attrNameLst>
                                      </p:cBhvr>
                                      <p:to>
                                        <p:strVal val="visible"/>
                                      </p:to>
                                    </p:set>
                                    <p:anim calcmode="lin" valueType="num">
                                      <p:cBhvr additive="base">
                                        <p:cTn id="61" dur="500" fill="hold"/>
                                        <p:tgtEl>
                                          <p:spTgt spid="512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12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122">
                                            <p:txEl>
                                              <p:pRg st="10" end="10"/>
                                            </p:txEl>
                                          </p:spTgt>
                                        </p:tgtEl>
                                        <p:attrNameLst>
                                          <p:attrName>style.visibility</p:attrName>
                                        </p:attrNameLst>
                                      </p:cBhvr>
                                      <p:to>
                                        <p:strVal val="visible"/>
                                      </p:to>
                                    </p:set>
                                    <p:anim calcmode="lin" valueType="num">
                                      <p:cBhvr additive="base">
                                        <p:cTn id="67" dur="500" fill="hold"/>
                                        <p:tgtEl>
                                          <p:spTgt spid="512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12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122">
                                            <p:txEl>
                                              <p:pRg st="11" end="11"/>
                                            </p:txEl>
                                          </p:spTgt>
                                        </p:tgtEl>
                                        <p:attrNameLst>
                                          <p:attrName>style.visibility</p:attrName>
                                        </p:attrNameLst>
                                      </p:cBhvr>
                                      <p:to>
                                        <p:strVal val="visible"/>
                                      </p:to>
                                    </p:set>
                                    <p:anim calcmode="lin" valueType="num">
                                      <p:cBhvr additive="base">
                                        <p:cTn id="73" dur="500" fill="hold"/>
                                        <p:tgtEl>
                                          <p:spTgt spid="512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12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85800" y="1600199"/>
            <a:ext cx="8458200" cy="4999037"/>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CPA</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Majored in Accounting 150 credit hours</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Passed CPA Exam</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1 yr experience in CPA Firm</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40 hours CPE each year</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Licensed by the State Board of Accountancy</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Typically more expensive</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Accountant/Bookkeeper</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No requirements at all</a:t>
            </a:r>
          </a:p>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a:p>
            <a:pPr lvl="2">
              <a:buClr>
                <a:srgbClr val="00664D"/>
              </a:buCl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p:txBody>
      </p:sp>
      <p:sp>
        <p:nvSpPr>
          <p:cNvPr id="4" name="Text Box 1"/>
          <p:cNvSpPr txBox="1">
            <a:spLocks noChangeArrowheads="1"/>
          </p:cNvSpPr>
          <p:nvPr/>
        </p:nvSpPr>
        <p:spPr bwMode="auto">
          <a:xfrm>
            <a:off x="152400" y="122238"/>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smtClean="0">
                <a:solidFill>
                  <a:srgbClr val="FFFFFF"/>
                </a:solidFill>
              </a:rPr>
              <a:t>Accountant vs. CPA</a:t>
            </a:r>
            <a:endParaRPr lang="en-US" sz="2800" dirty="0">
              <a:solidFill>
                <a:srgbClr val="FFFFFF"/>
              </a:solidFill>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123">
                                            <p:txEl>
                                              <p:pRg st="8" end="8"/>
                                            </p:txEl>
                                          </p:spTgt>
                                        </p:tgtEl>
                                        <p:attrNameLst>
                                          <p:attrName>style.visibility</p:attrName>
                                        </p:attrNameLst>
                                      </p:cBhvr>
                                      <p:to>
                                        <p:strVal val="visible"/>
                                      </p:to>
                                    </p:set>
                                    <p:anim calcmode="lin" valueType="num">
                                      <p:cBhvr additive="base">
                                        <p:cTn id="49"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123">
                                            <p:txEl>
                                              <p:pRg st="9" end="9"/>
                                            </p:txEl>
                                          </p:spTgt>
                                        </p:tgtEl>
                                        <p:attrNameLst>
                                          <p:attrName>style.visibility</p:attrName>
                                        </p:attrNameLst>
                                      </p:cBhvr>
                                      <p:to>
                                        <p:strVal val="visible"/>
                                      </p:to>
                                    </p:set>
                                    <p:anim calcmode="lin" valueType="num">
                                      <p:cBhvr additive="base">
                                        <p:cTn id="55" dur="500" fill="hold"/>
                                        <p:tgtEl>
                                          <p:spTgt spid="5123">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152400" y="122238"/>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a:solidFill>
                  <a:srgbClr val="FFFFFF"/>
                </a:solidFill>
              </a:rPr>
              <a:t>Types of Financial Statements</a:t>
            </a:r>
          </a:p>
        </p:txBody>
      </p:sp>
      <p:sp>
        <p:nvSpPr>
          <p:cNvPr id="9" name="Text Box 2"/>
          <p:cNvSpPr txBox="1">
            <a:spLocks noChangeArrowheads="1"/>
          </p:cNvSpPr>
          <p:nvPr/>
        </p:nvSpPr>
        <p:spPr bwMode="auto">
          <a:xfrm>
            <a:off x="685800" y="1600200"/>
            <a:ext cx="8458200" cy="4572000"/>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a:solidFill>
                  <a:schemeClr val="accent3">
                    <a:lumMod val="50000"/>
                  </a:schemeClr>
                </a:solidFill>
              </a:rPr>
              <a:t>Key:  Level of </a:t>
            </a:r>
            <a:r>
              <a:rPr lang="en-US" sz="2400" dirty="0" smtClean="0">
                <a:solidFill>
                  <a:schemeClr val="accent3">
                    <a:lumMod val="50000"/>
                  </a:schemeClr>
                </a:solidFill>
              </a:rPr>
              <a:t>Assurance from </a:t>
            </a:r>
            <a:r>
              <a:rPr lang="en-US" sz="2400" dirty="0">
                <a:solidFill>
                  <a:schemeClr val="accent3">
                    <a:lumMod val="50000"/>
                  </a:schemeClr>
                </a:solidFill>
              </a:rPr>
              <a:t>Accountant</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a:solidFill>
                  <a:schemeClr val="accent3">
                    <a:lumMod val="50000"/>
                  </a:schemeClr>
                </a:solidFill>
              </a:rPr>
              <a:t>Assurance = </a:t>
            </a:r>
            <a:r>
              <a:rPr lang="en-US" sz="2400" dirty="0" smtClean="0">
                <a:solidFill>
                  <a:schemeClr val="accent3">
                    <a:lumMod val="50000"/>
                  </a:schemeClr>
                </a:solidFill>
              </a:rPr>
              <a:t>Responsibility</a:t>
            </a:r>
          </a:p>
          <a:p>
            <a:pPr marL="749300" indent="-292100">
              <a:buClr>
                <a:srgbClr val="00664D"/>
              </a:buClr>
              <a:buFont typeface="Wingdings" pitchFamily="2" charset="2"/>
              <a:buChar char="§"/>
              <a:tabLst>
                <a:tab pos="723900" algn="l"/>
                <a:tab pos="1447800" algn="l"/>
                <a:tab pos="2171700" algn="l"/>
                <a:tab pos="2895600" algn="l"/>
                <a:tab pos="3886200" algn="l"/>
                <a:tab pos="4343400" algn="l"/>
                <a:tab pos="5067300" algn="l"/>
                <a:tab pos="5791200" algn="l"/>
                <a:tab pos="6515100" algn="l"/>
                <a:tab pos="7239000" algn="l"/>
              </a:tabLst>
              <a:defRPr/>
            </a:pPr>
            <a:r>
              <a:rPr lang="en-US" sz="2400" dirty="0" smtClean="0">
                <a:solidFill>
                  <a:schemeClr val="accent3">
                    <a:lumMod val="50000"/>
                  </a:schemeClr>
                </a:solidFill>
              </a:rPr>
              <a:t>Responsibility translates to types of “testing”</a:t>
            </a:r>
            <a:endParaRPr lang="en-US" sz="2400" dirty="0">
              <a:solidFill>
                <a:schemeClr val="accent3">
                  <a:lumMod val="50000"/>
                </a:schemeClr>
              </a:solidFill>
            </a:endParaRPr>
          </a:p>
          <a:p>
            <a:pPr marL="0" lvl="8">
              <a:buClr>
                <a:srgbClr val="00664D"/>
              </a:buClr>
              <a:buFont typeface="Wingdings" pitchFamily="2" charset="2"/>
              <a:buChar char="§"/>
              <a:tabLst>
                <a:tab pos="723900" algn="l"/>
                <a:tab pos="1447800" algn="l"/>
                <a:tab pos="2171700" algn="l"/>
                <a:tab pos="2895600" algn="l"/>
                <a:tab pos="3886200" algn="l"/>
                <a:tab pos="4343400" algn="l"/>
                <a:tab pos="4457700" algn="l"/>
                <a:tab pos="5791200" algn="l"/>
                <a:tab pos="6515100" algn="l"/>
                <a:tab pos="7239000" algn="l"/>
              </a:tabLst>
              <a:defRPr/>
            </a:pPr>
            <a:endParaRPr lang="en-US" dirty="0">
              <a:solidFill>
                <a:schemeClr val="accent3">
                  <a:lumMod val="50000"/>
                </a:schemeClr>
              </a:solidFill>
            </a:endParaRPr>
          </a:p>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000" dirty="0">
              <a:solidFill>
                <a:schemeClr val="accent3">
                  <a:lumMod val="50000"/>
                </a:schemeClr>
              </a:solidFill>
            </a:endParaRPr>
          </a:p>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000" dirty="0">
              <a:solidFill>
                <a:schemeClr val="accent3">
                  <a:lumMod val="50000"/>
                </a:schemeClr>
              </a:solidFill>
            </a:endParaRPr>
          </a:p>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000" dirty="0">
              <a:solidFill>
                <a:schemeClr val="accent3">
                  <a:lumMod val="50000"/>
                </a:schemeClr>
              </a:solidFill>
            </a:endParaRPr>
          </a:p>
        </p:txBody>
      </p:sp>
      <p:graphicFrame>
        <p:nvGraphicFramePr>
          <p:cNvPr id="6" name="Diagram 5"/>
          <p:cNvGraphicFramePr/>
          <p:nvPr/>
        </p:nvGraphicFramePr>
        <p:xfrm>
          <a:off x="773112" y="3256720"/>
          <a:ext cx="8382000" cy="1905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TextBox 6"/>
          <p:cNvSpPr txBox="1"/>
          <p:nvPr/>
        </p:nvSpPr>
        <p:spPr>
          <a:xfrm>
            <a:off x="315912" y="5237920"/>
            <a:ext cx="9067800" cy="565091"/>
          </a:xfrm>
          <a:prstGeom prst="rect">
            <a:avLst/>
          </a:prstGeom>
          <a:noFill/>
        </p:spPr>
        <p:txBody>
          <a:bodyPr wrap="square" rtlCol="0">
            <a:spAutoFit/>
          </a:bodyPr>
          <a:lstStyle/>
          <a:p>
            <a:r>
              <a:rPr lang="en-US" sz="3200" dirty="0" smtClean="0">
                <a:solidFill>
                  <a:schemeClr val="accent3">
                    <a:lumMod val="50000"/>
                  </a:schemeClr>
                </a:solidFill>
              </a:rPr>
              <a:t>Low                                                                High</a:t>
            </a:r>
            <a:endParaRPr lang="en-US" sz="3200" dirty="0">
              <a:solidFill>
                <a:schemeClr val="accent3">
                  <a:lumMod val="50000"/>
                </a:schemeClr>
              </a:solidFill>
            </a:endParaRPr>
          </a:p>
        </p:txBody>
      </p:sp>
      <p:sp>
        <p:nvSpPr>
          <p:cNvPr id="8" name="TextBox 7"/>
          <p:cNvSpPr txBox="1"/>
          <p:nvPr/>
        </p:nvSpPr>
        <p:spPr>
          <a:xfrm>
            <a:off x="3287712" y="4933120"/>
            <a:ext cx="3200400" cy="565091"/>
          </a:xfrm>
          <a:prstGeom prst="rect">
            <a:avLst/>
          </a:prstGeom>
          <a:noFill/>
        </p:spPr>
        <p:txBody>
          <a:bodyPr wrap="square" rtlCol="0">
            <a:spAutoFit/>
          </a:bodyPr>
          <a:lstStyle/>
          <a:p>
            <a:r>
              <a:rPr lang="en-US" sz="3200" dirty="0" smtClean="0">
                <a:solidFill>
                  <a:schemeClr val="accent3">
                    <a:lumMod val="50000"/>
                  </a:schemeClr>
                </a:solidFill>
              </a:rPr>
              <a:t>Assurance Level</a:t>
            </a:r>
            <a:endParaRPr lang="en-US" sz="3200" dirty="0">
              <a:solidFill>
                <a:schemeClr val="accent3">
                  <a:lumMod val="50000"/>
                </a:schemeClr>
              </a:solidFill>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 calcmode="lin" valueType="num">
                                      <p:cBhvr additive="base">
                                        <p:cTn id="19"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1000" fill="hold"/>
                                        <p:tgtEl>
                                          <p:spTgt spid="6"/>
                                        </p:tgtEl>
                                        <p:attrNameLst>
                                          <p:attrName>ppt_x</p:attrName>
                                        </p:attrNameLst>
                                      </p:cBhvr>
                                      <p:tavLst>
                                        <p:tav tm="0">
                                          <p:val>
                                            <p:strVal val="0-#ppt_w/2"/>
                                          </p:val>
                                        </p:tav>
                                        <p:tav tm="100000">
                                          <p:val>
                                            <p:strVal val="#ppt_x"/>
                                          </p:val>
                                        </p:tav>
                                      </p:tavLst>
                                    </p:anim>
                                    <p:anim calcmode="lin" valueType="num">
                                      <p:cBhvr additive="base">
                                        <p:cTn id="38"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85800" y="1600199"/>
            <a:ext cx="8458200" cy="4999037"/>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Audited:</a:t>
            </a:r>
          </a:p>
          <a:p>
            <a:pPr lvl="1">
              <a:buClr>
                <a:srgbClr val="00664D"/>
              </a:buClr>
              <a:buFont typeface="Wingdings" pitchFamily="2" charset="2"/>
              <a:buChar char="§"/>
              <a:tabLst>
                <a:tab pos="7493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Accountant’s Assurance Level:  Expression of an opinion</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Minimum Requirements for Accountant:</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Test financial statements as deemed necessary, to gain reasonable assurance that they are fairly stated in all material respects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Must be independent</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Statements must include notes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Assess controls and report deficiencies</a:t>
            </a:r>
          </a:p>
          <a:p>
            <a:pPr lvl="2">
              <a:buClr>
                <a:srgbClr val="00664D"/>
              </a:buCl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smtClean="0">
              <a:solidFill>
                <a:schemeClr val="accent3">
                  <a:lumMod val="50000"/>
                </a:schemeClr>
              </a:solidFill>
            </a:endParaRPr>
          </a:p>
        </p:txBody>
      </p:sp>
      <p:sp>
        <p:nvSpPr>
          <p:cNvPr id="4" name="Text Box 1"/>
          <p:cNvSpPr txBox="1">
            <a:spLocks noChangeArrowheads="1"/>
          </p:cNvSpPr>
          <p:nvPr/>
        </p:nvSpPr>
        <p:spPr bwMode="auto">
          <a:xfrm>
            <a:off x="152400" y="122238"/>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a:solidFill>
                  <a:srgbClr val="FFFFFF"/>
                </a:solidFill>
              </a:rPr>
              <a:t>Types of Financial Statements</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85800" y="1600199"/>
            <a:ext cx="8458200" cy="4999037"/>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Audited (cont):</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Tests Typically Include:</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Tests of existence of assets (physical observation)</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Directly confirming certain assets and liabilities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Other testing of account balances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Get written representations from attorneys</a:t>
            </a:r>
          </a:p>
        </p:txBody>
      </p:sp>
      <p:sp>
        <p:nvSpPr>
          <p:cNvPr id="4" name="Text Box 1"/>
          <p:cNvSpPr txBox="1">
            <a:spLocks noChangeArrowheads="1"/>
          </p:cNvSpPr>
          <p:nvPr/>
        </p:nvSpPr>
        <p:spPr bwMode="auto">
          <a:xfrm>
            <a:off x="152400" y="122238"/>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a:solidFill>
                  <a:srgbClr val="FFFFFF"/>
                </a:solidFill>
              </a:rPr>
              <a:t>Types of Financial Statements</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85800" y="1600200"/>
            <a:ext cx="8458200" cy="4572000"/>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Reviewed:</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Accountant’s Assurance Level:  Limited assurance that no material modifications should be made but still express no opinion</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Minimum Requirements for Accountant:</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Accumulate evidence to support the financial statements via:</a:t>
            </a: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Understanding of industry, client, and material risks</a:t>
            </a: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Application of analytical procedures to financials</a:t>
            </a:r>
          </a:p>
          <a:p>
            <a:pPr lvl="3">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Inquiries of management and other personnel</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Must be independent</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Statements must include notes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Do not have to assess controls</a:t>
            </a:r>
          </a:p>
        </p:txBody>
      </p:sp>
      <p:sp>
        <p:nvSpPr>
          <p:cNvPr id="4" name="Text Box 1"/>
          <p:cNvSpPr txBox="1">
            <a:spLocks noChangeArrowheads="1"/>
          </p:cNvSpPr>
          <p:nvPr/>
        </p:nvSpPr>
        <p:spPr bwMode="auto">
          <a:xfrm>
            <a:off x="152400" y="122238"/>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a:solidFill>
                  <a:srgbClr val="FFFFFF"/>
                </a:solidFill>
              </a:rPr>
              <a:t>Types of Financial Statements</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4" end="4"/>
                                            </p:txEl>
                                          </p:spTgt>
                                        </p:tgtEl>
                                        <p:attrNameLst>
                                          <p:attrName>style.visibility</p:attrName>
                                        </p:attrNameLst>
                                      </p:cBhvr>
                                      <p:to>
                                        <p:strVal val="visible"/>
                                      </p:to>
                                    </p:set>
                                    <p:anim calcmode="lin" valueType="num">
                                      <p:cBhvr additive="base">
                                        <p:cTn id="31"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5" end="5"/>
                                            </p:txEl>
                                          </p:spTgt>
                                        </p:tgtEl>
                                        <p:attrNameLst>
                                          <p:attrName>style.visibility</p:attrName>
                                        </p:attrNameLst>
                                      </p:cBhvr>
                                      <p:to>
                                        <p:strVal val="visible"/>
                                      </p:to>
                                    </p:set>
                                    <p:anim calcmode="lin" valueType="num">
                                      <p:cBhvr additive="base">
                                        <p:cTn id="37"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123">
                                            <p:txEl>
                                              <p:pRg st="6" end="6"/>
                                            </p:txEl>
                                          </p:spTgt>
                                        </p:tgtEl>
                                        <p:attrNameLst>
                                          <p:attrName>style.visibility</p:attrName>
                                        </p:attrNameLst>
                                      </p:cBhvr>
                                      <p:to>
                                        <p:strVal val="visible"/>
                                      </p:to>
                                    </p:set>
                                    <p:anim calcmode="lin" valueType="num">
                                      <p:cBhvr additive="base">
                                        <p:cTn id="43" dur="500" fill="hold"/>
                                        <p:tgtEl>
                                          <p:spTgt spid="512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123">
                                            <p:txEl>
                                              <p:pRg st="7" end="7"/>
                                            </p:txEl>
                                          </p:spTgt>
                                        </p:tgtEl>
                                        <p:attrNameLst>
                                          <p:attrName>style.visibility</p:attrName>
                                        </p:attrNameLst>
                                      </p:cBhvr>
                                      <p:to>
                                        <p:strVal val="visible"/>
                                      </p:to>
                                    </p:set>
                                    <p:anim calcmode="lin" valueType="num">
                                      <p:cBhvr additive="base">
                                        <p:cTn id="49"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5123">
                                            <p:txEl>
                                              <p:pRg st="8" end="8"/>
                                            </p:txEl>
                                          </p:spTgt>
                                        </p:tgtEl>
                                        <p:attrNameLst>
                                          <p:attrName>style.visibility</p:attrName>
                                        </p:attrNameLst>
                                      </p:cBhvr>
                                      <p:to>
                                        <p:strVal val="visible"/>
                                      </p:to>
                                    </p:set>
                                    <p:anim calcmode="lin" valueType="num">
                                      <p:cBhvr additive="base">
                                        <p:cTn id="55"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123">
                                            <p:txEl>
                                              <p:pRg st="9" end="9"/>
                                            </p:txEl>
                                          </p:spTgt>
                                        </p:tgtEl>
                                        <p:attrNameLst>
                                          <p:attrName>style.visibility</p:attrName>
                                        </p:attrNameLst>
                                      </p:cBhvr>
                                      <p:to>
                                        <p:strVal val="visible"/>
                                      </p:to>
                                    </p:set>
                                    <p:anim calcmode="lin" valueType="num">
                                      <p:cBhvr additive="base">
                                        <p:cTn id="61" dur="500" fill="hold"/>
                                        <p:tgtEl>
                                          <p:spTgt spid="512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12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5" name="Text Box 2"/>
          <p:cNvSpPr txBox="1">
            <a:spLocks noChangeArrowheads="1"/>
          </p:cNvSpPr>
          <p:nvPr/>
        </p:nvSpPr>
        <p:spPr bwMode="auto">
          <a:xfrm>
            <a:off x="685800" y="1600200"/>
            <a:ext cx="8458200" cy="4572000"/>
          </a:xfrm>
          <a:prstGeom prst="rect">
            <a:avLst/>
          </a:prstGeom>
          <a:noFill/>
          <a:ln w="9525">
            <a:noFill/>
            <a:round/>
            <a:headEnd/>
            <a:tailEnd/>
          </a:ln>
        </p:spPr>
        <p:txBody>
          <a:bodyPr lIns="90000" tIns="54072" rIns="90000" bIns="45000"/>
          <a:lstStyle/>
          <a:p>
            <a:pPr>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Compiled:</a:t>
            </a:r>
            <a:endParaRPr lang="en-US" sz="2400" dirty="0">
              <a:solidFill>
                <a:schemeClr val="accent3">
                  <a:lumMod val="50000"/>
                </a:schemeClr>
              </a:solidFill>
            </a:endParaRP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Accountant’s </a:t>
            </a:r>
            <a:r>
              <a:rPr lang="en-US" sz="2400" dirty="0">
                <a:solidFill>
                  <a:schemeClr val="accent3">
                    <a:lumMod val="50000"/>
                  </a:schemeClr>
                </a:solidFill>
              </a:rPr>
              <a:t>Assurance Level:  </a:t>
            </a:r>
            <a:r>
              <a:rPr lang="en-US" sz="2400" dirty="0" smtClean="0">
                <a:solidFill>
                  <a:schemeClr val="accent3">
                    <a:lumMod val="50000"/>
                  </a:schemeClr>
                </a:solidFill>
              </a:rPr>
              <a:t>None and express no opinion</a:t>
            </a:r>
            <a:endParaRPr lang="en-US" sz="2400" dirty="0">
              <a:solidFill>
                <a:schemeClr val="accent3">
                  <a:lumMod val="50000"/>
                </a:schemeClr>
              </a:solidFill>
            </a:endParaRP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Minimum Requirements for Accountant:</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Present information, consisting of management’s representations, in the form of financial statements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Not required to make inquiries or corroborate information supplied by management unless information is found to be inaccurate, incomplete, or misleading</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CAN issue a report if not independent</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Statements do not have to include notes</a:t>
            </a:r>
          </a:p>
          <a:p>
            <a:pPr lvl="2">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Do not have to assess controls</a:t>
            </a:r>
          </a:p>
          <a:p>
            <a:pPr lvl="1">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endParaRPr lang="en-US" sz="2400" dirty="0">
              <a:solidFill>
                <a:schemeClr val="accent3">
                  <a:lumMod val="50000"/>
                </a:schemeClr>
              </a:solidFill>
            </a:endParaRPr>
          </a:p>
        </p:txBody>
      </p:sp>
      <p:sp>
        <p:nvSpPr>
          <p:cNvPr id="4099" name="Text Box 1"/>
          <p:cNvSpPr txBox="1">
            <a:spLocks noChangeArrowheads="1"/>
          </p:cNvSpPr>
          <p:nvPr/>
        </p:nvSpPr>
        <p:spPr bwMode="auto">
          <a:xfrm>
            <a:off x="152400" y="122238"/>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a:solidFill>
                  <a:srgbClr val="FFFFFF"/>
                </a:solidFill>
              </a:rPr>
              <a:t>Types of Financial Statements</a:t>
            </a: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additive="base">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 calcmode="lin" valueType="num">
                                      <p:cBhvr additive="base">
                                        <p:cTn id="37"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75">
                                            <p:txEl>
                                              <p:pRg st="6" end="6"/>
                                            </p:txEl>
                                          </p:spTgt>
                                        </p:tgtEl>
                                        <p:attrNameLst>
                                          <p:attrName>style.visibility</p:attrName>
                                        </p:attrNameLst>
                                      </p:cBhvr>
                                      <p:to>
                                        <p:strVal val="visible"/>
                                      </p:to>
                                    </p:set>
                                    <p:anim calcmode="lin" valueType="num">
                                      <p:cBhvr additive="base">
                                        <p:cTn id="43"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075">
                                            <p:txEl>
                                              <p:pRg st="7" end="7"/>
                                            </p:txEl>
                                          </p:spTgt>
                                        </p:tgtEl>
                                        <p:attrNameLst>
                                          <p:attrName>style.visibility</p:attrName>
                                        </p:attrNameLst>
                                      </p:cBhvr>
                                      <p:to>
                                        <p:strVal val="visible"/>
                                      </p:to>
                                    </p:set>
                                    <p:anim calcmode="lin" valueType="num">
                                      <p:cBhvr additive="base">
                                        <p:cTn id="49"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07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3" name="Text Box 2"/>
          <p:cNvSpPr txBox="1">
            <a:spLocks noChangeArrowheads="1"/>
          </p:cNvSpPr>
          <p:nvPr/>
        </p:nvSpPr>
        <p:spPr bwMode="auto">
          <a:xfrm>
            <a:off x="685800" y="1600199"/>
            <a:ext cx="8458200" cy="4999037"/>
          </a:xfrm>
          <a:prstGeom prst="rect">
            <a:avLst/>
          </a:prstGeom>
          <a:noFill/>
          <a:ln w="9525">
            <a:noFill/>
            <a:round/>
            <a:headEnd/>
            <a:tailEnd/>
          </a:ln>
        </p:spPr>
        <p:txBody>
          <a:bodyPr lIns="90000" tIns="54072" rIns="90000" bIns="45000"/>
          <a:lstStyle/>
          <a:p>
            <a:pPr marL="228600" indent="-228600">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Useful when there are specific concerns the client wants addressed rather than overall financial statement presentation</a:t>
            </a:r>
          </a:p>
          <a:p>
            <a:pPr marL="228600" indent="-228600">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The CPA performs only those procedures outlined by the client and reports the findings but does not give an opinion</a:t>
            </a:r>
          </a:p>
          <a:p>
            <a:pPr marL="228600" indent="-228600">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Example:  If a potential investor is interested in the collectability of a prospect’s accounts receivable, the investor may engage a CPA to perform procedures to test the accuracy of the receivables aging, such as testing to invoices, confirming balances, etc.  </a:t>
            </a:r>
          </a:p>
          <a:p>
            <a:pPr marL="971550" lvl="1" indent="-228600">
              <a:buClr>
                <a:srgbClr val="00664D"/>
              </a:buClr>
              <a:buFont typeface="Wingdings" pitchFamily="2" charset="2"/>
              <a:buChar char="§"/>
              <a:tabLst>
                <a:tab pos="723900" algn="l"/>
                <a:tab pos="1447800" algn="l"/>
                <a:tab pos="2171700" algn="l"/>
                <a:tab pos="2895600" algn="l"/>
                <a:tab pos="3619500" algn="l"/>
                <a:tab pos="4343400" algn="l"/>
                <a:tab pos="5067300" algn="l"/>
                <a:tab pos="5791200" algn="l"/>
                <a:tab pos="6515100" algn="l"/>
                <a:tab pos="7239000" algn="l"/>
              </a:tabLst>
              <a:defRPr/>
            </a:pPr>
            <a:r>
              <a:rPr lang="en-US" sz="2400" dirty="0" smtClean="0">
                <a:solidFill>
                  <a:schemeClr val="accent3">
                    <a:lumMod val="50000"/>
                  </a:schemeClr>
                </a:solidFill>
              </a:rPr>
              <a:t>The CPA would report the results of the testing but would provide no assurance as to the collectability. </a:t>
            </a:r>
          </a:p>
        </p:txBody>
      </p:sp>
      <p:sp>
        <p:nvSpPr>
          <p:cNvPr id="4" name="Text Box 1"/>
          <p:cNvSpPr txBox="1">
            <a:spLocks noChangeArrowheads="1"/>
          </p:cNvSpPr>
          <p:nvPr/>
        </p:nvSpPr>
        <p:spPr bwMode="auto">
          <a:xfrm>
            <a:off x="152400" y="287337"/>
            <a:ext cx="4887913" cy="596900"/>
          </a:xfrm>
          <a:prstGeom prst="rect">
            <a:avLst/>
          </a:prstGeom>
          <a:noFill/>
          <a:ln w="9525">
            <a:noFill/>
            <a:round/>
            <a:headEnd/>
            <a:tailEnd/>
          </a:ln>
        </p:spPr>
        <p:txBody>
          <a:bodyPr lIns="90000" tIns="59112" rIns="90000" bIns="45000"/>
          <a:lstStyle/>
          <a:p>
            <a:pPr algn="ctr">
              <a:tabLst>
                <a:tab pos="723900" algn="l"/>
                <a:tab pos="1447800" algn="l"/>
                <a:tab pos="2171700" algn="l"/>
                <a:tab pos="2895600" algn="l"/>
                <a:tab pos="3619500" algn="l"/>
              </a:tabLst>
            </a:pPr>
            <a:r>
              <a:rPr lang="en-US" sz="2800" dirty="0" smtClean="0">
                <a:solidFill>
                  <a:srgbClr val="FFFFFF"/>
                </a:solidFill>
              </a:rPr>
              <a:t>Agreed-Upon Procedures</a:t>
            </a:r>
            <a:endParaRPr lang="en-US" sz="2800" dirty="0">
              <a:solidFill>
                <a:srgbClr val="FFFFFF"/>
              </a:solidFill>
            </a:endParaRPr>
          </a:p>
        </p:txBody>
      </p:sp>
    </p:spTree>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1" end="1"/>
                                            </p:txEl>
                                          </p:spTgt>
                                        </p:tgtEl>
                                        <p:attrNameLst>
                                          <p:attrName>style.visibility</p:attrName>
                                        </p:attrNameLst>
                                      </p:cBhvr>
                                      <p:to>
                                        <p:strVal val="visible"/>
                                      </p:to>
                                    </p:set>
                                    <p:anim calcmode="lin" valueType="num">
                                      <p:cBhvr additive="base">
                                        <p:cTn id="13"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2" end="2"/>
                                            </p:txEl>
                                          </p:spTgt>
                                        </p:tgtEl>
                                        <p:attrNameLst>
                                          <p:attrName>style.visibility</p:attrName>
                                        </p:attrNameLst>
                                      </p:cBhvr>
                                      <p:to>
                                        <p:strVal val="visible"/>
                                      </p:to>
                                    </p:set>
                                    <p:anim calcmode="lin" valueType="num">
                                      <p:cBhvr additive="base">
                                        <p:cTn id="19"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3" end="3"/>
                                            </p:txEl>
                                          </p:spTgt>
                                        </p:tgtEl>
                                        <p:attrNameLst>
                                          <p:attrName>style.visibility</p:attrName>
                                        </p:attrNameLst>
                                      </p:cBhvr>
                                      <p:to>
                                        <p:strVal val="visible"/>
                                      </p:to>
                                    </p:set>
                                    <p:anim calcmode="lin" valueType="num">
                                      <p:cBhvr additive="base">
                                        <p:cTn id="25"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6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0">
          <a:lnSpc>
            <a:spcPct val="96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820</TotalTime>
  <Words>1004</Words>
  <Application>Microsoft Office PowerPoint</Application>
  <PresentationFormat>Custom</PresentationFormat>
  <Paragraphs>194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Todd Vankuiken</dc:creator>
  <cp:lastModifiedBy>Mark</cp:lastModifiedBy>
  <cp:revision>76</cp:revision>
  <cp:lastPrinted>1601-01-01T00:00:00Z</cp:lastPrinted>
  <dcterms:created xsi:type="dcterms:W3CDTF">2009-12-09T20:17:54Z</dcterms:created>
  <dcterms:modified xsi:type="dcterms:W3CDTF">2012-11-13T18:00:54Z</dcterms:modified>
</cp:coreProperties>
</file>